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381" r:id="rId2"/>
    <p:sldId id="535" r:id="rId3"/>
    <p:sldId id="489" r:id="rId4"/>
    <p:sldId id="517" r:id="rId5"/>
    <p:sldId id="533" r:id="rId6"/>
    <p:sldId id="534" r:id="rId7"/>
    <p:sldId id="362" r:id="rId8"/>
    <p:sldId id="501" r:id="rId9"/>
    <p:sldId id="491" r:id="rId10"/>
    <p:sldId id="528" r:id="rId11"/>
    <p:sldId id="529" r:id="rId12"/>
    <p:sldId id="530" r:id="rId13"/>
    <p:sldId id="531" r:id="rId14"/>
    <p:sldId id="518" r:id="rId15"/>
    <p:sldId id="519" r:id="rId16"/>
    <p:sldId id="527" r:id="rId17"/>
    <p:sldId id="521" r:id="rId18"/>
    <p:sldId id="524" r:id="rId19"/>
    <p:sldId id="525" r:id="rId20"/>
    <p:sldId id="53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381"/>
            <p14:sldId id="535"/>
            <p14:sldId id="489"/>
            <p14:sldId id="517"/>
            <p14:sldId id="533"/>
            <p14:sldId id="534"/>
            <p14:sldId id="362"/>
            <p14:sldId id="501"/>
            <p14:sldId id="491"/>
            <p14:sldId id="528"/>
            <p14:sldId id="529"/>
            <p14:sldId id="530"/>
            <p14:sldId id="531"/>
            <p14:sldId id="518"/>
            <p14:sldId id="519"/>
            <p14:sldId id="527"/>
            <p14:sldId id="521"/>
            <p14:sldId id="524"/>
            <p14:sldId id="525"/>
            <p14:sldId id="53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90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2" autoAdjust="0"/>
    <p:restoredTop sz="94434" autoAdjust="0"/>
  </p:normalViewPr>
  <p:slideViewPr>
    <p:cSldViewPr>
      <p:cViewPr varScale="1">
        <p:scale>
          <a:sx n="70" d="100"/>
          <a:sy n="70" d="100"/>
        </p:scale>
        <p:origin x="1344" y="66"/>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11/8/2016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984599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extLst>
      <p:ext uri="{BB962C8B-B14F-4D97-AF65-F5344CB8AC3E}">
        <p14:creationId xmlns:p14="http://schemas.microsoft.com/office/powerpoint/2010/main" val="2598532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1" dirty="0">
              <a:solidFill>
                <a:schemeClr val="tx1"/>
              </a:solidFill>
            </a:endParaRPr>
          </a:p>
        </p:txBody>
      </p:sp>
      <p:sp>
        <p:nvSpPr>
          <p:cNvPr id="4" name="Slide Number Placeholder 3"/>
          <p:cNvSpPr>
            <a:spLocks noGrp="1"/>
          </p:cNvSpPr>
          <p:nvPr>
            <p:ph type="sldNum" sz="quarter" idx="10"/>
          </p:nvPr>
        </p:nvSpPr>
        <p:spPr/>
        <p:txBody>
          <a:bodyPr/>
          <a:lstStyle/>
          <a:p>
            <a:fld id="{58CC9574-A819-4FE4-99A7-1E27AD09ADC2}" type="slidenum">
              <a:rPr lang="en-US" smtClean="0"/>
              <a:pPr/>
              <a:t>7</a:t>
            </a:fld>
            <a:endParaRPr lang="en-US" dirty="0"/>
          </a:p>
        </p:txBody>
      </p:sp>
    </p:spTree>
    <p:extLst>
      <p:ext uri="{BB962C8B-B14F-4D97-AF65-F5344CB8AC3E}">
        <p14:creationId xmlns:p14="http://schemas.microsoft.com/office/powerpoint/2010/main" val="1020465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1" dirty="0">
              <a:solidFill>
                <a:schemeClr val="tx1"/>
              </a:solidFill>
            </a:endParaRPr>
          </a:p>
        </p:txBody>
      </p:sp>
      <p:sp>
        <p:nvSpPr>
          <p:cNvPr id="4" name="Slide Number Placeholder 3"/>
          <p:cNvSpPr>
            <a:spLocks noGrp="1"/>
          </p:cNvSpPr>
          <p:nvPr>
            <p:ph type="sldNum" sz="quarter" idx="10"/>
          </p:nvPr>
        </p:nvSpPr>
        <p:spPr/>
        <p:txBody>
          <a:bodyPr/>
          <a:lstStyle/>
          <a:p>
            <a:fld id="{58CC9574-A819-4FE4-99A7-1E27AD09ADC2}" type="slidenum">
              <a:rPr lang="en-US" smtClean="0"/>
              <a:pPr/>
              <a:t>8</a:t>
            </a:fld>
            <a:endParaRPr lang="en-US" dirty="0"/>
          </a:p>
        </p:txBody>
      </p:sp>
    </p:spTree>
    <p:extLst>
      <p:ext uri="{BB962C8B-B14F-4D97-AF65-F5344CB8AC3E}">
        <p14:creationId xmlns:p14="http://schemas.microsoft.com/office/powerpoint/2010/main" val="315637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1" dirty="0">
              <a:solidFill>
                <a:schemeClr val="tx1"/>
              </a:solidFill>
            </a:endParaRPr>
          </a:p>
        </p:txBody>
      </p:sp>
      <p:sp>
        <p:nvSpPr>
          <p:cNvPr id="4" name="Slide Number Placeholder 3"/>
          <p:cNvSpPr>
            <a:spLocks noGrp="1"/>
          </p:cNvSpPr>
          <p:nvPr>
            <p:ph type="sldNum" sz="quarter" idx="10"/>
          </p:nvPr>
        </p:nvSpPr>
        <p:spPr/>
        <p:txBody>
          <a:bodyPr/>
          <a:lstStyle/>
          <a:p>
            <a:fld id="{58CC9574-A819-4FE4-99A7-1E27AD09ADC2}" type="slidenum">
              <a:rPr lang="en-US" smtClean="0"/>
              <a:pPr/>
              <a:t>20</a:t>
            </a:fld>
            <a:endParaRPr lang="en-US" dirty="0"/>
          </a:p>
        </p:txBody>
      </p:sp>
    </p:spTree>
    <p:extLst>
      <p:ext uri="{BB962C8B-B14F-4D97-AF65-F5344CB8AC3E}">
        <p14:creationId xmlns:p14="http://schemas.microsoft.com/office/powerpoint/2010/main" val="124030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email">
            <a:lum bright="70000" contrast="-70000"/>
            <a:extLst>
              <a:ext uri="{28A0092B-C50C-407E-A947-70E740481C1C}">
                <a14:useLocalDpi xmlns:a14="http://schemas.microsoft.com/office/drawing/2010/main"/>
              </a:ext>
            </a:extLst>
          </a:blip>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email">
            <a:extLst>
              <a:ext uri="{28A0092B-C50C-407E-A947-70E740481C1C}">
                <a14:useLocalDpi xmlns:a14="http://schemas.microsoft.com/office/drawing/2010/main"/>
              </a:ext>
            </a:extLst>
          </a:blip>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11/8/2016</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2348880"/>
            <a:ext cx="5105400" cy="36278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dirty="0" smtClean="0"/>
              <a:t>Click to edit Master title style</a:t>
            </a:r>
            <a:endParaRPr lang="en-US" dirty="0"/>
          </a:p>
        </p:txBody>
      </p:sp>
      <p:pic>
        <p:nvPicPr>
          <p:cNvPr id="13" name="Picture 5"/>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4553142" y="28540"/>
            <a:ext cx="3115202" cy="1888292"/>
          </a:xfrm>
          <a:prstGeom prst="rect">
            <a:avLst/>
          </a:prstGeom>
          <a:noFill/>
          <a:ln w="9525">
            <a:noFill/>
            <a:miter lim="800000"/>
            <a:headEnd/>
            <a:tailEnd/>
          </a:ln>
        </p:spPr>
      </p:pic>
      <p:sp>
        <p:nvSpPr>
          <p:cNvPr id="16" name="TextBox 15"/>
          <p:cNvSpPr txBox="1"/>
          <p:nvPr userDrawn="1"/>
        </p:nvSpPr>
        <p:spPr>
          <a:xfrm>
            <a:off x="3951695" y="1484784"/>
            <a:ext cx="4364721" cy="369332"/>
          </a:xfrm>
          <a:prstGeom prst="rect">
            <a:avLst/>
          </a:prstGeom>
          <a:noFill/>
        </p:spPr>
        <p:txBody>
          <a:bodyPr wrap="none" rtlCol="0">
            <a:spAutoFit/>
          </a:bodyPr>
          <a:lstStyle/>
          <a:p>
            <a:r>
              <a:rPr lang="en-US" sz="1800" i="1" dirty="0" smtClean="0">
                <a:solidFill>
                  <a:srgbClr val="C00000"/>
                </a:solidFill>
                <a:latin typeface="Tahoma" pitchFamily="34" charset="0"/>
                <a:ea typeface="Tahoma" pitchFamily="34" charset="0"/>
                <a:cs typeface="Tahoma" pitchFamily="34" charset="0"/>
              </a:rPr>
              <a:t>People * Technology * Sustainable World</a:t>
            </a:r>
            <a:endParaRPr lang="en-US" sz="1800" i="1" dirty="0">
              <a:solidFill>
                <a:srgbClr val="C00000"/>
              </a:solidFill>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11/8/2016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smtClean="0"/>
          </a:p>
          <a:p>
            <a:r>
              <a:rPr lang="en-US" dirty="0" err="1" smtClean="0"/>
              <a:t>AuM</a:t>
            </a:r>
            <a:r>
              <a:rPr lang="en-US" dirty="0" smtClean="0"/>
              <a:t> Systems, Coimbatore</a:t>
            </a:r>
          </a:p>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11/8/2016</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r>
              <a:rPr lang="en-US" dirty="0" err="1" smtClean="0"/>
              <a:t>Aum</a:t>
            </a:r>
            <a:r>
              <a:rPr lang="en-US" dirty="0" smtClean="0"/>
              <a:t> Systems, Coimbatore</a:t>
            </a:r>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530" y="5867400"/>
            <a:ext cx="9144000" cy="1053694"/>
          </a:xfrm>
          <a:prstGeom prst="rect">
            <a:avLst/>
          </a:prstGeom>
        </p:spPr>
      </p:pic>
      <p:sp>
        <p:nvSpPr>
          <p:cNvPr id="2" name="Title 1"/>
          <p:cNvSpPr>
            <a:spLocks noGrp="1"/>
          </p:cNvSpPr>
          <p:nvPr>
            <p:ph type="title"/>
          </p:nvPr>
        </p:nvSpPr>
        <p:spPr>
          <a:xfrm>
            <a:off x="395536" y="44624"/>
            <a:ext cx="8424936"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11/8/2016</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r>
              <a:rPr lang="en-US" dirty="0" err="1" smtClean="0"/>
              <a:t>AuM</a:t>
            </a:r>
            <a:r>
              <a:rPr lang="en-US" dirty="0" smtClean="0"/>
              <a:t> Systems, Coimbatore</a:t>
            </a:r>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11/8/2016</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smtClean="0"/>
          </a:p>
          <a:p>
            <a:r>
              <a:rPr lang="en-US" dirty="0" err="1" smtClean="0"/>
              <a:t>AuM</a:t>
            </a:r>
            <a:r>
              <a:rPr lang="en-US" dirty="0" smtClean="0"/>
              <a:t> Systems, Coimbatore</a:t>
            </a:r>
          </a:p>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11/8/2016</a:t>
            </a:fld>
            <a:endParaRPr lang="en-US" dirty="0"/>
          </a:p>
        </p:txBody>
      </p:sp>
      <p:sp>
        <p:nvSpPr>
          <p:cNvPr id="6" name="Footer Placeholder 5"/>
          <p:cNvSpPr>
            <a:spLocks noGrp="1"/>
          </p:cNvSpPr>
          <p:nvPr>
            <p:ph type="ftr" sz="quarter" idx="11"/>
          </p:nvPr>
        </p:nvSpPr>
        <p:spPr/>
        <p:txBody>
          <a:bodyPr/>
          <a:lstStyle/>
          <a:p>
            <a:endParaRPr lang="en-US" dirty="0" smtClean="0"/>
          </a:p>
          <a:p>
            <a:r>
              <a:rPr lang="en-US" dirty="0" err="1" smtClean="0"/>
              <a:t>AuM</a:t>
            </a:r>
            <a:r>
              <a:rPr lang="en-US" dirty="0" smtClean="0"/>
              <a:t> Systems, Coimbatore</a:t>
            </a:r>
          </a:p>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11/8/2016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11/8/2016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11/8/2016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11/8/2016</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smtClean="0"/>
          </a:p>
          <a:p>
            <a:r>
              <a:rPr lang="en-US" dirty="0" err="1" smtClean="0"/>
              <a:t>AuM</a:t>
            </a:r>
            <a:r>
              <a:rPr lang="en-US" dirty="0" smtClean="0"/>
              <a:t> Systems, Coimbatore</a:t>
            </a:r>
          </a:p>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11/8/2016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emf"/><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jpeg"/><Relationship Id="rId10" Type="http://schemas.openxmlformats.org/officeDocument/2006/relationships/image" Target="../media/image22.jpeg"/><Relationship Id="rId4" Type="http://schemas.openxmlformats.org/officeDocument/2006/relationships/image" Target="../media/image54.emf"/><Relationship Id="rId9" Type="http://schemas.openxmlformats.org/officeDocument/2006/relationships/image" Target="../media/image59.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9.png"/><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image" Target="../media/image68.jpeg"/><Relationship Id="rId5" Type="http://schemas.openxmlformats.org/officeDocument/2006/relationships/image" Target="../media/image74.png"/><Relationship Id="rId4" Type="http://schemas.openxmlformats.org/officeDocument/2006/relationships/image" Target="../media/image73.png"/></Relationships>
</file>

<file path=ppt/slides/_rels/slide17.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png"/><Relationship Id="rId7" Type="http://schemas.openxmlformats.org/officeDocument/2006/relationships/image" Target="../media/image80.jpeg"/><Relationship Id="rId2" Type="http://schemas.openxmlformats.org/officeDocument/2006/relationships/image" Target="../media/image75.png"/><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68.jpeg"/></Relationships>
</file>

<file path=ppt/slides/_rels/slide1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3.xml"/><Relationship Id="rId4" Type="http://schemas.openxmlformats.org/officeDocument/2006/relationships/image" Target="../media/image68.jpeg"/></Relationships>
</file>

<file path=ppt/slides/_rels/slide1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3.xml"/><Relationship Id="rId4" Type="http://schemas.openxmlformats.org/officeDocument/2006/relationships/image" Target="../media/image6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2.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jpe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22.jpeg"/><Relationship Id="rId7" Type="http://schemas.openxmlformats.org/officeDocument/2006/relationships/image" Target="../media/image34.png"/><Relationship Id="rId12" Type="http://schemas.openxmlformats.org/officeDocument/2006/relationships/image" Target="../media/image39.jpeg"/><Relationship Id="rId17" Type="http://schemas.openxmlformats.org/officeDocument/2006/relationships/image" Target="../media/image44.png"/><Relationship Id="rId2" Type="http://schemas.openxmlformats.org/officeDocument/2006/relationships/notesSlide" Target="../notesSlides/notesSlide2.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jpeg"/><Relationship Id="rId14"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38.jpeg"/><Relationship Id="rId7" Type="http://schemas.openxmlformats.org/officeDocument/2006/relationships/image" Target="../media/image49.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8.jpeg"/><Relationship Id="rId5" Type="http://schemas.openxmlformats.org/officeDocument/2006/relationships/image" Target="../media/image40.jpeg"/><Relationship Id="rId10" Type="http://schemas.openxmlformats.org/officeDocument/2006/relationships/image" Target="../media/image22.jpeg"/><Relationship Id="rId4" Type="http://schemas.openxmlformats.org/officeDocument/2006/relationships/image" Target="../media/image39.jpeg"/><Relationship Id="rId9" Type="http://schemas.openxmlformats.org/officeDocument/2006/relationships/image" Target="../media/image51.emf"/></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5085184"/>
            <a:ext cx="7239000" cy="432048"/>
          </a:xfrm>
        </p:spPr>
        <p:txBody>
          <a:bodyPr>
            <a:noAutofit/>
          </a:bodyPr>
          <a:lstStyle/>
          <a:p>
            <a:pPr algn="l"/>
            <a:r>
              <a:rPr lang="en-US" sz="2400" dirty="0" smtClean="0">
                <a:solidFill>
                  <a:srgbClr val="ED7905"/>
                </a:solidFill>
                <a:latin typeface="Calibri" pitchFamily="34" charset="0"/>
              </a:rPr>
              <a:t/>
            </a:r>
            <a:br>
              <a:rPr lang="en-US" sz="2400" dirty="0" smtClean="0">
                <a:solidFill>
                  <a:srgbClr val="ED7905"/>
                </a:solidFill>
                <a:latin typeface="Calibri" pitchFamily="34" charset="0"/>
              </a:rPr>
            </a:br>
            <a:r>
              <a:rPr lang="en-US" sz="2400" dirty="0">
                <a:solidFill>
                  <a:srgbClr val="ED7905"/>
                </a:solidFill>
                <a:latin typeface="Calibri" pitchFamily="34" charset="0"/>
              </a:rPr>
              <a:t/>
            </a:r>
            <a:br>
              <a:rPr lang="en-US" sz="2400" dirty="0">
                <a:solidFill>
                  <a:srgbClr val="ED7905"/>
                </a:solidFill>
                <a:latin typeface="Calibri" pitchFamily="34" charset="0"/>
              </a:rPr>
            </a:br>
            <a:r>
              <a:rPr lang="en-US" sz="2400" dirty="0" smtClean="0">
                <a:solidFill>
                  <a:srgbClr val="ED7905"/>
                </a:solidFill>
                <a:latin typeface="Calibri" pitchFamily="34" charset="0"/>
              </a:rPr>
              <a:t/>
            </a:r>
            <a:br>
              <a:rPr lang="en-US" sz="2400" dirty="0" smtClean="0">
                <a:solidFill>
                  <a:srgbClr val="ED7905"/>
                </a:solidFill>
                <a:latin typeface="Calibri" pitchFamily="34" charset="0"/>
              </a:rPr>
            </a:br>
            <a:r>
              <a:rPr lang="en-US" sz="2400" dirty="0">
                <a:solidFill>
                  <a:srgbClr val="ED7905"/>
                </a:solidFill>
                <a:latin typeface="Calibri" pitchFamily="34" charset="0"/>
              </a:rPr>
              <a:t/>
            </a:r>
            <a:br>
              <a:rPr lang="en-US" sz="2400" dirty="0">
                <a:solidFill>
                  <a:srgbClr val="ED7905"/>
                </a:solidFill>
                <a:latin typeface="Calibri" pitchFamily="34" charset="0"/>
              </a:rPr>
            </a:br>
            <a:r>
              <a:rPr lang="en-US" sz="2400" dirty="0">
                <a:solidFill>
                  <a:srgbClr val="ED7905"/>
                </a:solidFill>
                <a:latin typeface="Calibri" pitchFamily="34" charset="0"/>
              </a:rPr>
              <a:t/>
            </a:r>
            <a:br>
              <a:rPr lang="en-US" sz="2400" dirty="0">
                <a:solidFill>
                  <a:srgbClr val="ED7905"/>
                </a:solidFill>
                <a:latin typeface="Calibri" pitchFamily="34" charset="0"/>
              </a:rPr>
            </a:br>
            <a:r>
              <a:rPr lang="en-US" sz="2400" dirty="0">
                <a:solidFill>
                  <a:srgbClr val="ED7905"/>
                </a:solidFill>
                <a:latin typeface="Calibri" pitchFamily="34" charset="0"/>
              </a:rPr>
              <a:t>Automation and Maintenance Management </a:t>
            </a:r>
            <a:r>
              <a:rPr lang="en-US" sz="2400" dirty="0" smtClean="0">
                <a:solidFill>
                  <a:srgbClr val="ED7905"/>
                </a:solidFill>
                <a:latin typeface="Calibri" pitchFamily="34" charset="0"/>
              </a:rPr>
              <a:t>Systems</a:t>
            </a:r>
            <a:br>
              <a:rPr lang="en-US" sz="2400" dirty="0" smtClean="0">
                <a:solidFill>
                  <a:srgbClr val="ED7905"/>
                </a:solidFill>
                <a:latin typeface="Calibri" pitchFamily="34" charset="0"/>
              </a:rPr>
            </a:br>
            <a:r>
              <a:rPr lang="en-US" sz="2400" dirty="0">
                <a:solidFill>
                  <a:srgbClr val="ED7905"/>
                </a:solidFill>
                <a:latin typeface="Calibri" pitchFamily="34" charset="0"/>
              </a:rPr>
              <a:t/>
            </a:r>
            <a:br>
              <a:rPr lang="en-US" sz="2400" dirty="0">
                <a:solidFill>
                  <a:srgbClr val="ED7905"/>
                </a:solidFill>
                <a:latin typeface="Calibri" pitchFamily="34" charset="0"/>
              </a:rPr>
            </a:br>
            <a:r>
              <a:rPr lang="en-US" sz="2400" dirty="0" smtClean="0">
                <a:solidFill>
                  <a:srgbClr val="ED7905"/>
                </a:solidFill>
                <a:latin typeface="Calibri" pitchFamily="34" charset="0"/>
              </a:rPr>
              <a:t/>
            </a:r>
            <a:br>
              <a:rPr lang="en-US" sz="2400" dirty="0" smtClean="0">
                <a:solidFill>
                  <a:srgbClr val="ED7905"/>
                </a:solidFill>
                <a:latin typeface="Calibri" pitchFamily="34" charset="0"/>
              </a:rPr>
            </a:br>
            <a:r>
              <a:rPr lang="en-US" sz="2400" dirty="0" smtClean="0">
                <a:solidFill>
                  <a:srgbClr val="ED7905"/>
                </a:solidFill>
                <a:latin typeface="Calibri" pitchFamily="34" charset="0"/>
              </a:rPr>
              <a:t>SMART INSTRUMENTATION FOR THE WATER INDUSTRY</a:t>
            </a:r>
            <a:br>
              <a:rPr lang="en-US" sz="2400" dirty="0" smtClean="0">
                <a:solidFill>
                  <a:srgbClr val="ED7905"/>
                </a:solidFill>
                <a:latin typeface="Calibri" pitchFamily="34" charset="0"/>
              </a:rPr>
            </a:br>
            <a:r>
              <a:rPr lang="en-US" sz="2400" dirty="0" smtClean="0">
                <a:solidFill>
                  <a:srgbClr val="ED7905"/>
                </a:solidFill>
                <a:latin typeface="Calibri" pitchFamily="34" charset="0"/>
              </a:rPr>
              <a:t/>
            </a:r>
            <a:br>
              <a:rPr lang="en-US" sz="2400" dirty="0" smtClean="0">
                <a:solidFill>
                  <a:srgbClr val="ED7905"/>
                </a:solidFill>
                <a:latin typeface="Calibri" pitchFamily="34" charset="0"/>
              </a:rPr>
            </a:br>
            <a:endParaRPr lang="en-US" sz="2400" b="0" dirty="0">
              <a:solidFill>
                <a:srgbClr val="ED7905"/>
              </a:solidFill>
            </a:endParaRPr>
          </a:p>
        </p:txBody>
      </p:sp>
      <p:sp>
        <p:nvSpPr>
          <p:cNvPr id="6" name="Title 4"/>
          <p:cNvSpPr txBox="1">
            <a:spLocks/>
          </p:cNvSpPr>
          <p:nvPr/>
        </p:nvSpPr>
        <p:spPr>
          <a:xfrm>
            <a:off x="165484" y="5566695"/>
            <a:ext cx="8496944" cy="1021327"/>
          </a:xfrm>
          <a:prstGeom prst="rect">
            <a:avLst/>
          </a:prstGeom>
        </p:spPr>
        <p:txBody>
          <a:bodyPr vert="horz" lIns="91440" tIns="45720" rIns="91440" bIns="45720" rtlCol="0" anchor="b" anchorCtr="0">
            <a:noAutofit/>
          </a:bodyPr>
          <a:lstStyle>
            <a:lvl1pPr marL="0" indent="0" algn="ctr" defTabSz="914400" rtl="0" eaLnBrk="1" latinLnBrk="0" hangingPunct="1">
              <a:spcBef>
                <a:spcPct val="0"/>
              </a:spcBef>
              <a:buNone/>
              <a:defRPr lang="en-US" sz="3600" b="1" kern="1200" baseline="0">
                <a:solidFill>
                  <a:schemeClr val="bg1"/>
                </a:solidFill>
                <a:latin typeface="Arial" pitchFamily="34" charset="0"/>
                <a:ea typeface="+mn-ea"/>
                <a:cs typeface="Arial" pitchFamily="34" charset="0"/>
              </a:defRPr>
            </a:lvl1pPr>
          </a:lstStyle>
          <a:p>
            <a:pPr algn="l"/>
            <a:endParaRPr lang="en-US" sz="1800" b="0" dirty="0">
              <a:solidFill>
                <a:schemeClr val="bg1">
                  <a:lumMod val="95000"/>
                </a:schemeClr>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19" y="116632"/>
            <a:ext cx="3024337" cy="1800200"/>
          </a:xfrm>
          <a:prstGeom prst="rect">
            <a:avLst/>
          </a:prstGeom>
        </p:spPr>
      </p:pic>
      <p:sp>
        <p:nvSpPr>
          <p:cNvPr id="8" name="Title 4"/>
          <p:cNvSpPr txBox="1">
            <a:spLocks/>
          </p:cNvSpPr>
          <p:nvPr/>
        </p:nvSpPr>
        <p:spPr>
          <a:xfrm>
            <a:off x="3290716" y="5472638"/>
            <a:ext cx="5572876" cy="1196722"/>
          </a:xfrm>
          <a:prstGeom prst="rect">
            <a:avLst/>
          </a:prstGeom>
        </p:spPr>
        <p:txBody>
          <a:bodyPr vert="horz" lIns="91440" tIns="45720" rIns="91440" bIns="45720" rtlCol="0" anchor="b" anchorCtr="0">
            <a:noAutofit/>
          </a:bodyPr>
          <a:lstStyle>
            <a:lvl1pPr marL="0" indent="0" algn="ctr" defTabSz="914400" rtl="0" eaLnBrk="1" latinLnBrk="0" hangingPunct="1">
              <a:spcBef>
                <a:spcPct val="0"/>
              </a:spcBef>
              <a:buNone/>
              <a:defRPr lang="en-US" sz="3600" b="1" kern="1200" baseline="0">
                <a:solidFill>
                  <a:schemeClr val="bg1"/>
                </a:solidFill>
                <a:latin typeface="Arial" pitchFamily="34" charset="0"/>
                <a:ea typeface="+mn-ea"/>
                <a:cs typeface="Arial" pitchFamily="34" charset="0"/>
              </a:defRPr>
            </a:lvl1pPr>
          </a:lstStyle>
          <a:p>
            <a:pPr algn="r"/>
            <a:r>
              <a:rPr lang="en-US" sz="3200" i="1" dirty="0" smtClean="0">
                <a:solidFill>
                  <a:schemeClr val="tx1"/>
                </a:solidFill>
                <a:effectLst>
                  <a:outerShdw blurRad="38100" dist="38100" dir="2700000" algn="tl">
                    <a:srgbClr val="000000">
                      <a:alpha val="43137"/>
                    </a:srgbClr>
                  </a:outerShdw>
                </a:effectLst>
                <a:latin typeface="Calibri" pitchFamily="34" charset="0"/>
              </a:rPr>
              <a:t> </a:t>
            </a:r>
          </a:p>
          <a:p>
            <a:pPr algn="r"/>
            <a:r>
              <a:rPr lang="en-US" sz="3200" i="1" dirty="0" smtClean="0">
                <a:solidFill>
                  <a:schemeClr val="tx1"/>
                </a:solidFill>
                <a:effectLst>
                  <a:outerShdw blurRad="38100" dist="38100" dir="2700000" algn="tl">
                    <a:srgbClr val="000000">
                      <a:alpha val="43137"/>
                    </a:srgbClr>
                  </a:outerShdw>
                </a:effectLst>
                <a:latin typeface="Calibri" pitchFamily="34" charset="0"/>
              </a:rPr>
              <a:t>Hugo Schmalz</a:t>
            </a:r>
          </a:p>
          <a:p>
            <a:pPr algn="r"/>
            <a:r>
              <a:rPr lang="en-US" sz="3200" i="1" dirty="0">
                <a:solidFill>
                  <a:schemeClr val="tx1"/>
                </a:solidFill>
                <a:effectLst>
                  <a:outerShdw blurRad="38100" dist="38100" dir="2700000" algn="tl">
                    <a:srgbClr val="000000">
                      <a:alpha val="43137"/>
                    </a:srgbClr>
                  </a:outerShdw>
                </a:effectLst>
                <a:latin typeface="Calibri" pitchFamily="34" charset="0"/>
              </a:rPr>
              <a:t>&amp;</a:t>
            </a:r>
            <a:endParaRPr lang="en-US" sz="3200" i="1" dirty="0" smtClean="0">
              <a:solidFill>
                <a:schemeClr val="tx1"/>
              </a:solidFill>
              <a:effectLst>
                <a:outerShdw blurRad="38100" dist="38100" dir="2700000" algn="tl">
                  <a:srgbClr val="000000">
                    <a:alpha val="43137"/>
                  </a:srgbClr>
                </a:outerShdw>
              </a:effectLst>
              <a:latin typeface="Calibri" pitchFamily="34" charset="0"/>
            </a:endParaRPr>
          </a:p>
          <a:p>
            <a:pPr algn="r"/>
            <a:r>
              <a:rPr lang="en-IN" sz="3200" i="1" dirty="0" smtClean="0">
                <a:solidFill>
                  <a:schemeClr val="tx1"/>
                </a:solidFill>
                <a:effectLst>
                  <a:outerShdw blurRad="38100" dist="38100" dir="2700000" algn="tl">
                    <a:srgbClr val="000000">
                      <a:alpha val="43137"/>
                    </a:srgbClr>
                  </a:outerShdw>
                </a:effectLst>
                <a:latin typeface="Calibri" pitchFamily="34" charset="0"/>
              </a:rPr>
              <a:t>Prakash Muthuswamy </a:t>
            </a:r>
          </a:p>
        </p:txBody>
      </p:sp>
      <p:sp>
        <p:nvSpPr>
          <p:cNvPr id="10" name="Title 3"/>
          <p:cNvSpPr txBox="1">
            <a:spLocks/>
          </p:cNvSpPr>
          <p:nvPr/>
        </p:nvSpPr>
        <p:spPr>
          <a:xfrm>
            <a:off x="3491880" y="2343743"/>
            <a:ext cx="5170549" cy="369332"/>
          </a:xfrm>
          <a:prstGeom prst="rect">
            <a:avLst/>
          </a:prstGeom>
          <a:no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rtlCol="0" anchor="b" anchorCtr="0">
            <a:spAutoFit/>
          </a:bodyPr>
          <a:lstStyle>
            <a:lvl1pPr marL="0" indent="0" algn="ctr" defTabSz="914400" rtl="0" eaLnBrk="1" latinLnBrk="0" hangingPunct="1">
              <a:spcBef>
                <a:spcPct val="0"/>
              </a:spcBef>
              <a:buNone/>
              <a:defRPr lang="en-US" sz="3600" b="1" kern="1200" baseline="0">
                <a:solidFill>
                  <a:schemeClr val="bg1"/>
                </a:solidFill>
                <a:latin typeface="Arial" pitchFamily="34" charset="0"/>
                <a:ea typeface="+mn-ea"/>
                <a:cs typeface="Arial" pitchFamily="34" charset="0"/>
              </a:defRPr>
            </a:lvl1pPr>
          </a:lstStyle>
          <a:p>
            <a:r>
              <a:rPr lang="en-IN" sz="1800" i="1" dirty="0" smtClean="0">
                <a:solidFill>
                  <a:srgbClr val="002060"/>
                </a:solidFill>
                <a:latin typeface="+mn-lt"/>
                <a:cs typeface="+mn-cs"/>
              </a:rPr>
              <a:t>Technology to meet India’s water monitoring needs</a:t>
            </a:r>
            <a:endParaRPr lang="en-IN" sz="1800" i="1" dirty="0">
              <a:solidFill>
                <a:srgbClr val="002060"/>
              </a:solidFill>
              <a:latin typeface="+mn-lt"/>
              <a:cs typeface="+mn-cs"/>
            </a:endParaRPr>
          </a:p>
        </p:txBody>
      </p:sp>
      <p:pic>
        <p:nvPicPr>
          <p:cNvPr id="1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8015" y="116632"/>
            <a:ext cx="4910254"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189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10" descr="KA Düren RLS - Messungen DN 600 mit NFP 009-1.jpg"/>
          <p:cNvPicPr>
            <a:picLocks noChangeAspect="1"/>
          </p:cNvPicPr>
          <p:nvPr/>
        </p:nvPicPr>
        <p:blipFill rotWithShape="1">
          <a:blip r:embed="rId2" cstate="email">
            <a:extLst>
              <a:ext uri="{28A0092B-C50C-407E-A947-70E740481C1C}">
                <a14:useLocalDpi xmlns:a14="http://schemas.microsoft.com/office/drawing/2010/main" val="0"/>
              </a:ext>
            </a:extLst>
          </a:blip>
          <a:srcRect b="-3"/>
          <a:stretch/>
        </p:blipFill>
        <p:spPr bwMode="auto">
          <a:xfrm>
            <a:off x="6103333" y="972345"/>
            <a:ext cx="2367558" cy="169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stretch>
            <a:fillRect/>
          </a:stretch>
        </p:blipFill>
        <p:spPr>
          <a:xfrm>
            <a:off x="4329726" y="2382228"/>
            <a:ext cx="1465827" cy="570938"/>
          </a:xfrm>
          <a:prstGeom prst="rect">
            <a:avLst/>
          </a:prstGeom>
        </p:spPr>
      </p:pic>
      <p:pic>
        <p:nvPicPr>
          <p:cNvPr id="10" name="Picture 9"/>
          <p:cNvPicPr>
            <a:picLocks noChangeAspect="1"/>
          </p:cNvPicPr>
          <p:nvPr/>
        </p:nvPicPr>
        <p:blipFill>
          <a:blip r:embed="rId4"/>
          <a:stretch>
            <a:fillRect/>
          </a:stretch>
        </p:blipFill>
        <p:spPr>
          <a:xfrm>
            <a:off x="6099295" y="3264610"/>
            <a:ext cx="2963509" cy="1305000"/>
          </a:xfrm>
          <a:prstGeom prst="rect">
            <a:avLst/>
          </a:prstGeom>
        </p:spPr>
      </p:pic>
      <p:pic>
        <p:nvPicPr>
          <p:cNvPr id="11" name="Picture 23" descr="Test"/>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8459458" y="1560348"/>
            <a:ext cx="701451" cy="154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3"/>
          <p:cNvSpPr txBox="1">
            <a:spLocks/>
          </p:cNvSpPr>
          <p:nvPr/>
        </p:nvSpPr>
        <p:spPr>
          <a:xfrm>
            <a:off x="303421" y="2434023"/>
            <a:ext cx="3402503" cy="2308324"/>
          </a:xfrm>
          <a:prstGeom prst="rect">
            <a:avLst/>
          </a:prstGeom>
          <a:no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rtlCol="0" anchor="ctr" anchorCtr="0">
            <a:spAutoFit/>
          </a:bodyPr>
          <a:lstStyle>
            <a:lvl1pPr algn="l" defTabSz="914400" rtl="0" eaLnBrk="1" latinLnBrk="0" hangingPunct="1">
              <a:spcBef>
                <a:spcPct val="0"/>
              </a:spcBef>
              <a:buNone/>
              <a:defRPr sz="3000" b="0" kern="1200">
                <a:solidFill>
                  <a:schemeClr val="tx1">
                    <a:lumMod val="85000"/>
                    <a:lumOff val="15000"/>
                  </a:schemeClr>
                </a:solidFill>
                <a:latin typeface="+mj-lt"/>
                <a:ea typeface="+mj-ea"/>
                <a:cs typeface="+mj-cs"/>
              </a:defRPr>
            </a:lvl1pPr>
          </a:lstStyle>
          <a:p>
            <a:pPr marL="285750" indent="-285750">
              <a:buFont typeface="Arial" panose="020B0604020202020204" pitchFamily="34" charset="0"/>
              <a:buChar char="•"/>
            </a:pPr>
            <a:r>
              <a:rPr lang="en-US" sz="1800" b="1" dirty="0" smtClean="0">
                <a:solidFill>
                  <a:schemeClr val="tx1"/>
                </a:solidFill>
                <a:latin typeface="+mn-lt"/>
                <a:ea typeface="+mn-ea"/>
                <a:cs typeface="+mn-cs"/>
              </a:rPr>
              <a:t>Clamp-On </a:t>
            </a:r>
            <a:r>
              <a:rPr lang="en-US" sz="1800" b="1" dirty="0">
                <a:solidFill>
                  <a:schemeClr val="tx1"/>
                </a:solidFill>
                <a:latin typeface="+mn-lt"/>
                <a:ea typeface="+mn-ea"/>
                <a:cs typeface="+mn-cs"/>
              </a:rPr>
              <a:t>m</a:t>
            </a:r>
            <a:r>
              <a:rPr lang="en-US" sz="1800" b="1" dirty="0" smtClean="0">
                <a:solidFill>
                  <a:schemeClr val="tx1"/>
                </a:solidFill>
                <a:latin typeface="+mn-lt"/>
                <a:ea typeface="+mn-ea"/>
                <a:cs typeface="+mn-cs"/>
              </a:rPr>
              <a:t>eters.</a:t>
            </a:r>
          </a:p>
          <a:p>
            <a:pPr marL="285750" indent="-285750">
              <a:buFont typeface="Arial" panose="020B0604020202020204" pitchFamily="34" charset="0"/>
              <a:buChar char="•"/>
            </a:pPr>
            <a:endParaRPr lang="en-US" sz="1800" b="1" dirty="0" smtClean="0">
              <a:solidFill>
                <a:schemeClr val="tx1"/>
              </a:solidFill>
              <a:latin typeface="+mn-lt"/>
              <a:ea typeface="+mn-ea"/>
              <a:cs typeface="+mn-cs"/>
            </a:endParaRPr>
          </a:p>
          <a:p>
            <a:pPr marL="285750" indent="-285750">
              <a:buFont typeface="Arial" panose="020B0604020202020204" pitchFamily="34" charset="0"/>
              <a:buChar char="•"/>
            </a:pPr>
            <a:r>
              <a:rPr lang="en-US" sz="1800" b="1" dirty="0" smtClean="0">
                <a:solidFill>
                  <a:schemeClr val="tx1"/>
                </a:solidFill>
                <a:latin typeface="+mn-lt"/>
                <a:ea typeface="+mn-ea"/>
                <a:cs typeface="+mn-cs"/>
              </a:rPr>
              <a:t>Insertion Pipe sensors.</a:t>
            </a:r>
          </a:p>
          <a:p>
            <a:pPr marL="285750" indent="-285750">
              <a:buFont typeface="Arial" panose="020B0604020202020204" pitchFamily="34" charset="0"/>
              <a:buChar char="•"/>
            </a:pPr>
            <a:endParaRPr lang="en-US" sz="1800" b="1" dirty="0" smtClean="0">
              <a:solidFill>
                <a:schemeClr val="tx1"/>
              </a:solidFill>
              <a:latin typeface="+mn-lt"/>
              <a:ea typeface="+mn-ea"/>
              <a:cs typeface="+mn-cs"/>
            </a:endParaRPr>
          </a:p>
          <a:p>
            <a:pPr marL="285750" indent="-285750">
              <a:buFont typeface="Arial" panose="020B0604020202020204" pitchFamily="34" charset="0"/>
              <a:buChar char="•"/>
            </a:pPr>
            <a:r>
              <a:rPr lang="en-US" sz="1800" b="1" dirty="0" smtClean="0">
                <a:solidFill>
                  <a:schemeClr val="tx1"/>
                </a:solidFill>
                <a:latin typeface="+mn-lt"/>
                <a:ea typeface="+mn-ea"/>
                <a:cs typeface="+mn-cs"/>
              </a:rPr>
              <a:t>Inside pipe wedge sensors.</a:t>
            </a:r>
          </a:p>
          <a:p>
            <a:pPr marL="285750" indent="-285750">
              <a:buFont typeface="Arial" panose="020B0604020202020204" pitchFamily="34" charset="0"/>
              <a:buChar char="•"/>
            </a:pPr>
            <a:endParaRPr lang="en-US" sz="1800" b="1" dirty="0" smtClean="0">
              <a:solidFill>
                <a:schemeClr val="tx1"/>
              </a:solidFill>
              <a:latin typeface="+mn-lt"/>
              <a:ea typeface="+mn-ea"/>
              <a:cs typeface="+mn-cs"/>
            </a:endParaRPr>
          </a:p>
          <a:p>
            <a:pPr marL="285750" indent="-285750">
              <a:buFont typeface="Arial" panose="020B0604020202020204" pitchFamily="34" charset="0"/>
              <a:buChar char="•"/>
            </a:pPr>
            <a:r>
              <a:rPr lang="en-US" sz="1800" b="1" dirty="0" smtClean="0">
                <a:solidFill>
                  <a:schemeClr val="tx1"/>
                </a:solidFill>
                <a:latin typeface="+mn-lt"/>
                <a:ea typeface="+mn-ea"/>
                <a:cs typeface="+mn-cs"/>
              </a:rPr>
              <a:t>Radar flow sensors. </a:t>
            </a:r>
          </a:p>
          <a:p>
            <a:endParaRPr lang="en-US" sz="1800" b="1" dirty="0">
              <a:solidFill>
                <a:schemeClr val="tx1"/>
              </a:solidFill>
              <a:latin typeface="+mn-lt"/>
              <a:ea typeface="+mn-ea"/>
              <a:cs typeface="+mn-cs"/>
            </a:endParaRPr>
          </a:p>
        </p:txBody>
      </p:sp>
      <p:pic>
        <p:nvPicPr>
          <p:cNvPr id="16" name="Picture 1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964185" y="4742347"/>
            <a:ext cx="1840320" cy="1251418"/>
          </a:xfrm>
          <a:prstGeom prst="rect">
            <a:avLst/>
          </a:prstGeom>
        </p:spPr>
      </p:pic>
      <p:pic>
        <p:nvPicPr>
          <p:cNvPr id="17" name="Picture 1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705924" y="3348916"/>
            <a:ext cx="2393371" cy="1627492"/>
          </a:xfrm>
          <a:prstGeom prst="rect">
            <a:avLst/>
          </a:prstGeom>
        </p:spPr>
      </p:pic>
      <p:pic>
        <p:nvPicPr>
          <p:cNvPr id="19" name="Picture 1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119942" y="972345"/>
            <a:ext cx="1610657" cy="1095247"/>
          </a:xfrm>
          <a:prstGeom prst="rect">
            <a:avLst/>
          </a:prstGeom>
        </p:spPr>
      </p:pic>
      <p:pic>
        <p:nvPicPr>
          <p:cNvPr id="20" name="Picture 1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217088" y="5160189"/>
            <a:ext cx="1416363" cy="963127"/>
          </a:xfrm>
          <a:prstGeom prst="rect">
            <a:avLst/>
          </a:prstGeom>
        </p:spPr>
      </p:pic>
      <p:sp>
        <p:nvSpPr>
          <p:cNvPr id="21" name="Title 3"/>
          <p:cNvSpPr txBox="1">
            <a:spLocks noGrp="1"/>
          </p:cNvSpPr>
          <p:nvPr>
            <p:ph type="title"/>
          </p:nvPr>
        </p:nvSpPr>
        <p:spPr>
          <a:xfrm>
            <a:off x="1403648" y="137109"/>
            <a:ext cx="6649966" cy="523220"/>
          </a:xfrm>
          <a:prstGeom prst="rect">
            <a:avLst/>
          </a:prstGeom>
          <a:no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800" b="1" i="1" dirty="0" smtClean="0">
                <a:solidFill>
                  <a:srgbClr val="FF0000"/>
                </a:solidFill>
                <a:effectLst>
                  <a:outerShdw blurRad="38100" dist="38100" dir="2700000" algn="tl">
                    <a:srgbClr val="000000">
                      <a:alpha val="43137"/>
                    </a:srgbClr>
                  </a:outerShdw>
                </a:effectLst>
                <a:latin typeface="+mn-lt"/>
                <a:ea typeface="+mn-ea"/>
                <a:cs typeface="+mn-cs"/>
              </a:rPr>
              <a:t>Sensor Technology</a:t>
            </a:r>
            <a:endParaRPr lang="en-US" sz="2800" b="1" i="1" dirty="0">
              <a:solidFill>
                <a:srgbClr val="FF0000"/>
              </a:solidFill>
              <a:effectLst>
                <a:outerShdw blurRad="38100" dist="38100" dir="2700000" algn="tl">
                  <a:srgbClr val="000000">
                    <a:alpha val="43137"/>
                  </a:srgbClr>
                </a:outerShdw>
              </a:effectLst>
              <a:latin typeface="+mn-lt"/>
              <a:ea typeface="+mn-ea"/>
              <a:cs typeface="+mn-cs"/>
            </a:endParaRPr>
          </a:p>
        </p:txBody>
      </p:sp>
      <p:grpSp>
        <p:nvGrpSpPr>
          <p:cNvPr id="22" name="Group 21"/>
          <p:cNvGrpSpPr/>
          <p:nvPr/>
        </p:nvGrpSpPr>
        <p:grpSpPr>
          <a:xfrm>
            <a:off x="62906" y="32937"/>
            <a:ext cx="8973589" cy="672334"/>
            <a:chOff x="62906" y="32936"/>
            <a:chExt cx="8973589" cy="712743"/>
          </a:xfrm>
        </p:grpSpPr>
        <p:grpSp>
          <p:nvGrpSpPr>
            <p:cNvPr id="23" name="Gruppieren 5"/>
            <p:cNvGrpSpPr>
              <a:grpSpLocks noChangeAspect="1"/>
            </p:cNvGrpSpPr>
            <p:nvPr/>
          </p:nvGrpSpPr>
          <p:grpSpPr>
            <a:xfrm>
              <a:off x="62906" y="115458"/>
              <a:ext cx="1842094" cy="494142"/>
              <a:chOff x="61913" y="2136775"/>
              <a:chExt cx="9839699" cy="2584450"/>
            </a:xfrm>
          </p:grpSpPr>
          <p:sp>
            <p:nvSpPr>
              <p:cNvPr id="25" name="Freeform 5"/>
              <p:cNvSpPr>
                <a:spLocks/>
              </p:cNvSpPr>
              <p:nvPr/>
            </p:nvSpPr>
            <p:spPr bwMode="auto">
              <a:xfrm>
                <a:off x="4643439" y="2138366"/>
                <a:ext cx="488952" cy="488948"/>
              </a:xfrm>
              <a:custGeom>
                <a:avLst/>
                <a:gdLst>
                  <a:gd name="T0" fmla="*/ 509 w 924"/>
                  <a:gd name="T1" fmla="*/ 3 h 925"/>
                  <a:gd name="T2" fmla="*/ 577 w 924"/>
                  <a:gd name="T3" fmla="*/ 14 h 925"/>
                  <a:gd name="T4" fmla="*/ 642 w 924"/>
                  <a:gd name="T5" fmla="*/ 36 h 925"/>
                  <a:gd name="T6" fmla="*/ 702 w 924"/>
                  <a:gd name="T7" fmla="*/ 67 h 925"/>
                  <a:gd name="T8" fmla="*/ 756 w 924"/>
                  <a:gd name="T9" fmla="*/ 106 h 925"/>
                  <a:gd name="T10" fmla="*/ 803 w 924"/>
                  <a:gd name="T11" fmla="*/ 152 h 925"/>
                  <a:gd name="T12" fmla="*/ 845 w 924"/>
                  <a:gd name="T13" fmla="*/ 205 h 925"/>
                  <a:gd name="T14" fmla="*/ 878 w 924"/>
                  <a:gd name="T15" fmla="*/ 263 h 925"/>
                  <a:gd name="T16" fmla="*/ 903 w 924"/>
                  <a:gd name="T17" fmla="*/ 325 h 925"/>
                  <a:gd name="T18" fmla="*/ 919 w 924"/>
                  <a:gd name="T19" fmla="*/ 392 h 925"/>
                  <a:gd name="T20" fmla="*/ 924 w 924"/>
                  <a:gd name="T21" fmla="*/ 463 h 925"/>
                  <a:gd name="T22" fmla="*/ 919 w 924"/>
                  <a:gd name="T23" fmla="*/ 533 h 925"/>
                  <a:gd name="T24" fmla="*/ 903 w 924"/>
                  <a:gd name="T25" fmla="*/ 600 h 925"/>
                  <a:gd name="T26" fmla="*/ 878 w 924"/>
                  <a:gd name="T27" fmla="*/ 663 h 925"/>
                  <a:gd name="T28" fmla="*/ 845 w 924"/>
                  <a:gd name="T29" fmla="*/ 720 h 925"/>
                  <a:gd name="T30" fmla="*/ 803 w 924"/>
                  <a:gd name="T31" fmla="*/ 773 h 925"/>
                  <a:gd name="T32" fmla="*/ 756 w 924"/>
                  <a:gd name="T33" fmla="*/ 819 h 925"/>
                  <a:gd name="T34" fmla="*/ 702 w 924"/>
                  <a:gd name="T35" fmla="*/ 858 h 925"/>
                  <a:gd name="T36" fmla="*/ 642 w 924"/>
                  <a:gd name="T37" fmla="*/ 888 h 925"/>
                  <a:gd name="T38" fmla="*/ 577 w 924"/>
                  <a:gd name="T39" fmla="*/ 910 h 925"/>
                  <a:gd name="T40" fmla="*/ 509 w 924"/>
                  <a:gd name="T41" fmla="*/ 922 h 925"/>
                  <a:gd name="T42" fmla="*/ 438 w 924"/>
                  <a:gd name="T43" fmla="*/ 924 h 925"/>
                  <a:gd name="T44" fmla="*/ 369 w 924"/>
                  <a:gd name="T45" fmla="*/ 916 h 925"/>
                  <a:gd name="T46" fmla="*/ 303 w 924"/>
                  <a:gd name="T47" fmla="*/ 897 h 925"/>
                  <a:gd name="T48" fmla="*/ 242 w 924"/>
                  <a:gd name="T49" fmla="*/ 869 h 925"/>
                  <a:gd name="T50" fmla="*/ 186 w 924"/>
                  <a:gd name="T51" fmla="*/ 832 h 925"/>
                  <a:gd name="T52" fmla="*/ 136 w 924"/>
                  <a:gd name="T53" fmla="*/ 790 h 925"/>
                  <a:gd name="T54" fmla="*/ 92 w 924"/>
                  <a:gd name="T55" fmla="*/ 739 h 925"/>
                  <a:gd name="T56" fmla="*/ 56 w 924"/>
                  <a:gd name="T57" fmla="*/ 682 h 925"/>
                  <a:gd name="T58" fmla="*/ 28 w 924"/>
                  <a:gd name="T59" fmla="*/ 621 h 925"/>
                  <a:gd name="T60" fmla="*/ 10 w 924"/>
                  <a:gd name="T61" fmla="*/ 555 h 925"/>
                  <a:gd name="T62" fmla="*/ 0 w 924"/>
                  <a:gd name="T63" fmla="*/ 487 h 925"/>
                  <a:gd name="T64" fmla="*/ 3 w 924"/>
                  <a:gd name="T65" fmla="*/ 415 h 925"/>
                  <a:gd name="T66" fmla="*/ 14 w 924"/>
                  <a:gd name="T67" fmla="*/ 347 h 925"/>
                  <a:gd name="T68" fmla="*/ 36 w 924"/>
                  <a:gd name="T69" fmla="*/ 284 h 925"/>
                  <a:gd name="T70" fmla="*/ 67 w 924"/>
                  <a:gd name="T71" fmla="*/ 223 h 925"/>
                  <a:gd name="T72" fmla="*/ 106 w 924"/>
                  <a:gd name="T73" fmla="*/ 169 h 925"/>
                  <a:gd name="T74" fmla="*/ 152 w 924"/>
                  <a:gd name="T75" fmla="*/ 121 h 925"/>
                  <a:gd name="T76" fmla="*/ 204 w 924"/>
                  <a:gd name="T77" fmla="*/ 79 h 925"/>
                  <a:gd name="T78" fmla="*/ 261 w 924"/>
                  <a:gd name="T79" fmla="*/ 46 h 925"/>
                  <a:gd name="T80" fmla="*/ 325 w 924"/>
                  <a:gd name="T81" fmla="*/ 21 h 925"/>
                  <a:gd name="T82" fmla="*/ 392 w 924"/>
                  <a:gd name="T83" fmla="*/ 5 h 925"/>
                  <a:gd name="T84" fmla="*/ 463 w 924"/>
                  <a:gd name="T85"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4" h="925">
                    <a:moveTo>
                      <a:pt x="463" y="0"/>
                    </a:moveTo>
                    <a:lnTo>
                      <a:pt x="486" y="0"/>
                    </a:lnTo>
                    <a:lnTo>
                      <a:pt x="509" y="3"/>
                    </a:lnTo>
                    <a:lnTo>
                      <a:pt x="532" y="5"/>
                    </a:lnTo>
                    <a:lnTo>
                      <a:pt x="555" y="10"/>
                    </a:lnTo>
                    <a:lnTo>
                      <a:pt x="577" y="14"/>
                    </a:lnTo>
                    <a:lnTo>
                      <a:pt x="599" y="21"/>
                    </a:lnTo>
                    <a:lnTo>
                      <a:pt x="621" y="28"/>
                    </a:lnTo>
                    <a:lnTo>
                      <a:pt x="642" y="36"/>
                    </a:lnTo>
                    <a:lnTo>
                      <a:pt x="662" y="46"/>
                    </a:lnTo>
                    <a:lnTo>
                      <a:pt x="682" y="56"/>
                    </a:lnTo>
                    <a:lnTo>
                      <a:pt x="702" y="67"/>
                    </a:lnTo>
                    <a:lnTo>
                      <a:pt x="720" y="79"/>
                    </a:lnTo>
                    <a:lnTo>
                      <a:pt x="739" y="93"/>
                    </a:lnTo>
                    <a:lnTo>
                      <a:pt x="756" y="106"/>
                    </a:lnTo>
                    <a:lnTo>
                      <a:pt x="772" y="121"/>
                    </a:lnTo>
                    <a:lnTo>
                      <a:pt x="788" y="136"/>
                    </a:lnTo>
                    <a:lnTo>
                      <a:pt x="803" y="152"/>
                    </a:lnTo>
                    <a:lnTo>
                      <a:pt x="818" y="169"/>
                    </a:lnTo>
                    <a:lnTo>
                      <a:pt x="832" y="186"/>
                    </a:lnTo>
                    <a:lnTo>
                      <a:pt x="845" y="205"/>
                    </a:lnTo>
                    <a:lnTo>
                      <a:pt x="857" y="223"/>
                    </a:lnTo>
                    <a:lnTo>
                      <a:pt x="868" y="243"/>
                    </a:lnTo>
                    <a:lnTo>
                      <a:pt x="878" y="263"/>
                    </a:lnTo>
                    <a:lnTo>
                      <a:pt x="888" y="284"/>
                    </a:lnTo>
                    <a:lnTo>
                      <a:pt x="896" y="304"/>
                    </a:lnTo>
                    <a:lnTo>
                      <a:pt x="903" y="325"/>
                    </a:lnTo>
                    <a:lnTo>
                      <a:pt x="910" y="347"/>
                    </a:lnTo>
                    <a:lnTo>
                      <a:pt x="914" y="370"/>
                    </a:lnTo>
                    <a:lnTo>
                      <a:pt x="919" y="392"/>
                    </a:lnTo>
                    <a:lnTo>
                      <a:pt x="921" y="415"/>
                    </a:lnTo>
                    <a:lnTo>
                      <a:pt x="924" y="440"/>
                    </a:lnTo>
                    <a:lnTo>
                      <a:pt x="924" y="463"/>
                    </a:lnTo>
                    <a:lnTo>
                      <a:pt x="924" y="487"/>
                    </a:lnTo>
                    <a:lnTo>
                      <a:pt x="921" y="510"/>
                    </a:lnTo>
                    <a:lnTo>
                      <a:pt x="919" y="533"/>
                    </a:lnTo>
                    <a:lnTo>
                      <a:pt x="914" y="555"/>
                    </a:lnTo>
                    <a:lnTo>
                      <a:pt x="910" y="578"/>
                    </a:lnTo>
                    <a:lnTo>
                      <a:pt x="903" y="600"/>
                    </a:lnTo>
                    <a:lnTo>
                      <a:pt x="896" y="621"/>
                    </a:lnTo>
                    <a:lnTo>
                      <a:pt x="888" y="642"/>
                    </a:lnTo>
                    <a:lnTo>
                      <a:pt x="878" y="663"/>
                    </a:lnTo>
                    <a:lnTo>
                      <a:pt x="868" y="682"/>
                    </a:lnTo>
                    <a:lnTo>
                      <a:pt x="857" y="702"/>
                    </a:lnTo>
                    <a:lnTo>
                      <a:pt x="845" y="720"/>
                    </a:lnTo>
                    <a:lnTo>
                      <a:pt x="832" y="739"/>
                    </a:lnTo>
                    <a:lnTo>
                      <a:pt x="818" y="756"/>
                    </a:lnTo>
                    <a:lnTo>
                      <a:pt x="803" y="773"/>
                    </a:lnTo>
                    <a:lnTo>
                      <a:pt x="788" y="790"/>
                    </a:lnTo>
                    <a:lnTo>
                      <a:pt x="772" y="805"/>
                    </a:lnTo>
                    <a:lnTo>
                      <a:pt x="756" y="819"/>
                    </a:lnTo>
                    <a:lnTo>
                      <a:pt x="739" y="832"/>
                    </a:lnTo>
                    <a:lnTo>
                      <a:pt x="720" y="846"/>
                    </a:lnTo>
                    <a:lnTo>
                      <a:pt x="702" y="858"/>
                    </a:lnTo>
                    <a:lnTo>
                      <a:pt x="682" y="869"/>
                    </a:lnTo>
                    <a:lnTo>
                      <a:pt x="662" y="879"/>
                    </a:lnTo>
                    <a:lnTo>
                      <a:pt x="642" y="888"/>
                    </a:lnTo>
                    <a:lnTo>
                      <a:pt x="621" y="897"/>
                    </a:lnTo>
                    <a:lnTo>
                      <a:pt x="599" y="904"/>
                    </a:lnTo>
                    <a:lnTo>
                      <a:pt x="577" y="910"/>
                    </a:lnTo>
                    <a:lnTo>
                      <a:pt x="555" y="916"/>
                    </a:lnTo>
                    <a:lnTo>
                      <a:pt x="532" y="919"/>
                    </a:lnTo>
                    <a:lnTo>
                      <a:pt x="509" y="922"/>
                    </a:lnTo>
                    <a:lnTo>
                      <a:pt x="486" y="924"/>
                    </a:lnTo>
                    <a:lnTo>
                      <a:pt x="463" y="925"/>
                    </a:lnTo>
                    <a:lnTo>
                      <a:pt x="438" y="924"/>
                    </a:lnTo>
                    <a:lnTo>
                      <a:pt x="415" y="922"/>
                    </a:lnTo>
                    <a:lnTo>
                      <a:pt x="392" y="919"/>
                    </a:lnTo>
                    <a:lnTo>
                      <a:pt x="369" y="916"/>
                    </a:lnTo>
                    <a:lnTo>
                      <a:pt x="347" y="910"/>
                    </a:lnTo>
                    <a:lnTo>
                      <a:pt x="325" y="904"/>
                    </a:lnTo>
                    <a:lnTo>
                      <a:pt x="303" y="897"/>
                    </a:lnTo>
                    <a:lnTo>
                      <a:pt x="282" y="888"/>
                    </a:lnTo>
                    <a:lnTo>
                      <a:pt x="261" y="879"/>
                    </a:lnTo>
                    <a:lnTo>
                      <a:pt x="242" y="869"/>
                    </a:lnTo>
                    <a:lnTo>
                      <a:pt x="222" y="858"/>
                    </a:lnTo>
                    <a:lnTo>
                      <a:pt x="204" y="846"/>
                    </a:lnTo>
                    <a:lnTo>
                      <a:pt x="186" y="832"/>
                    </a:lnTo>
                    <a:lnTo>
                      <a:pt x="168" y="819"/>
                    </a:lnTo>
                    <a:lnTo>
                      <a:pt x="152" y="805"/>
                    </a:lnTo>
                    <a:lnTo>
                      <a:pt x="136" y="790"/>
                    </a:lnTo>
                    <a:lnTo>
                      <a:pt x="121" y="773"/>
                    </a:lnTo>
                    <a:lnTo>
                      <a:pt x="106" y="756"/>
                    </a:lnTo>
                    <a:lnTo>
                      <a:pt x="92" y="739"/>
                    </a:lnTo>
                    <a:lnTo>
                      <a:pt x="79" y="720"/>
                    </a:lnTo>
                    <a:lnTo>
                      <a:pt x="67" y="702"/>
                    </a:lnTo>
                    <a:lnTo>
                      <a:pt x="56" y="682"/>
                    </a:lnTo>
                    <a:lnTo>
                      <a:pt x="45" y="663"/>
                    </a:lnTo>
                    <a:lnTo>
                      <a:pt x="36" y="642"/>
                    </a:lnTo>
                    <a:lnTo>
                      <a:pt x="28" y="621"/>
                    </a:lnTo>
                    <a:lnTo>
                      <a:pt x="21" y="600"/>
                    </a:lnTo>
                    <a:lnTo>
                      <a:pt x="14" y="578"/>
                    </a:lnTo>
                    <a:lnTo>
                      <a:pt x="10" y="555"/>
                    </a:lnTo>
                    <a:lnTo>
                      <a:pt x="5" y="533"/>
                    </a:lnTo>
                    <a:lnTo>
                      <a:pt x="3" y="510"/>
                    </a:lnTo>
                    <a:lnTo>
                      <a:pt x="0" y="487"/>
                    </a:lnTo>
                    <a:lnTo>
                      <a:pt x="0" y="463"/>
                    </a:lnTo>
                    <a:lnTo>
                      <a:pt x="0" y="440"/>
                    </a:lnTo>
                    <a:lnTo>
                      <a:pt x="3" y="415"/>
                    </a:lnTo>
                    <a:lnTo>
                      <a:pt x="5" y="392"/>
                    </a:lnTo>
                    <a:lnTo>
                      <a:pt x="10" y="370"/>
                    </a:lnTo>
                    <a:lnTo>
                      <a:pt x="14" y="347"/>
                    </a:lnTo>
                    <a:lnTo>
                      <a:pt x="21" y="325"/>
                    </a:lnTo>
                    <a:lnTo>
                      <a:pt x="28" y="304"/>
                    </a:lnTo>
                    <a:lnTo>
                      <a:pt x="36" y="284"/>
                    </a:lnTo>
                    <a:lnTo>
                      <a:pt x="45" y="263"/>
                    </a:lnTo>
                    <a:lnTo>
                      <a:pt x="56" y="243"/>
                    </a:lnTo>
                    <a:lnTo>
                      <a:pt x="67" y="223"/>
                    </a:lnTo>
                    <a:lnTo>
                      <a:pt x="79" y="205"/>
                    </a:lnTo>
                    <a:lnTo>
                      <a:pt x="92" y="186"/>
                    </a:lnTo>
                    <a:lnTo>
                      <a:pt x="106" y="169"/>
                    </a:lnTo>
                    <a:lnTo>
                      <a:pt x="121" y="152"/>
                    </a:lnTo>
                    <a:lnTo>
                      <a:pt x="136" y="136"/>
                    </a:lnTo>
                    <a:lnTo>
                      <a:pt x="152" y="121"/>
                    </a:lnTo>
                    <a:lnTo>
                      <a:pt x="168" y="106"/>
                    </a:lnTo>
                    <a:lnTo>
                      <a:pt x="186" y="93"/>
                    </a:lnTo>
                    <a:lnTo>
                      <a:pt x="204" y="79"/>
                    </a:lnTo>
                    <a:lnTo>
                      <a:pt x="222" y="67"/>
                    </a:lnTo>
                    <a:lnTo>
                      <a:pt x="242" y="56"/>
                    </a:lnTo>
                    <a:lnTo>
                      <a:pt x="261" y="46"/>
                    </a:lnTo>
                    <a:lnTo>
                      <a:pt x="282" y="36"/>
                    </a:lnTo>
                    <a:lnTo>
                      <a:pt x="303" y="28"/>
                    </a:lnTo>
                    <a:lnTo>
                      <a:pt x="325" y="21"/>
                    </a:lnTo>
                    <a:lnTo>
                      <a:pt x="347" y="14"/>
                    </a:lnTo>
                    <a:lnTo>
                      <a:pt x="369" y="10"/>
                    </a:lnTo>
                    <a:lnTo>
                      <a:pt x="392" y="5"/>
                    </a:lnTo>
                    <a:lnTo>
                      <a:pt x="415" y="3"/>
                    </a:lnTo>
                    <a:lnTo>
                      <a:pt x="438" y="0"/>
                    </a:lnTo>
                    <a:lnTo>
                      <a:pt x="463"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26" name="Freeform 6"/>
              <p:cNvSpPr>
                <a:spLocks/>
              </p:cNvSpPr>
              <p:nvPr/>
            </p:nvSpPr>
            <p:spPr bwMode="auto">
              <a:xfrm>
                <a:off x="61913" y="2136775"/>
                <a:ext cx="2587624" cy="2582865"/>
              </a:xfrm>
              <a:custGeom>
                <a:avLst/>
                <a:gdLst>
                  <a:gd name="T0" fmla="*/ 3404 w 4890"/>
                  <a:gd name="T1" fmla="*/ 2169 h 4882"/>
                  <a:gd name="T2" fmla="*/ 3443 w 4890"/>
                  <a:gd name="T3" fmla="*/ 2067 h 4882"/>
                  <a:gd name="T4" fmla="*/ 3452 w 4890"/>
                  <a:gd name="T5" fmla="*/ 1962 h 4882"/>
                  <a:gd name="T6" fmla="*/ 3434 w 4890"/>
                  <a:gd name="T7" fmla="*/ 1856 h 4882"/>
                  <a:gd name="T8" fmla="*/ 3388 w 4890"/>
                  <a:gd name="T9" fmla="*/ 1750 h 4882"/>
                  <a:gd name="T10" fmla="*/ 3317 w 4890"/>
                  <a:gd name="T11" fmla="*/ 1649 h 4882"/>
                  <a:gd name="T12" fmla="*/ 3222 w 4890"/>
                  <a:gd name="T13" fmla="*/ 1559 h 4882"/>
                  <a:gd name="T14" fmla="*/ 3118 w 4890"/>
                  <a:gd name="T15" fmla="*/ 1499 h 4882"/>
                  <a:gd name="T16" fmla="*/ 3012 w 4890"/>
                  <a:gd name="T17" fmla="*/ 1465 h 4882"/>
                  <a:gd name="T18" fmla="*/ 2907 w 4890"/>
                  <a:gd name="T19" fmla="*/ 1457 h 4882"/>
                  <a:gd name="T20" fmla="*/ 2805 w 4890"/>
                  <a:gd name="T21" fmla="*/ 1473 h 4882"/>
                  <a:gd name="T22" fmla="*/ 2712 w 4890"/>
                  <a:gd name="T23" fmla="*/ 1511 h 4882"/>
                  <a:gd name="T24" fmla="*/ 2627 w 4890"/>
                  <a:gd name="T25" fmla="*/ 1573 h 4882"/>
                  <a:gd name="T26" fmla="*/ 129 w 4890"/>
                  <a:gd name="T27" fmla="*/ 4045 h 4882"/>
                  <a:gd name="T28" fmla="*/ 69 w 4890"/>
                  <a:gd name="T29" fmla="*/ 4141 h 4882"/>
                  <a:gd name="T30" fmla="*/ 25 w 4890"/>
                  <a:gd name="T31" fmla="*/ 4247 h 4882"/>
                  <a:gd name="T32" fmla="*/ 2 w 4890"/>
                  <a:gd name="T33" fmla="*/ 4359 h 4882"/>
                  <a:gd name="T34" fmla="*/ 5 w 4890"/>
                  <a:gd name="T35" fmla="*/ 4475 h 4882"/>
                  <a:gd name="T36" fmla="*/ 37 w 4890"/>
                  <a:gd name="T37" fmla="*/ 4588 h 4882"/>
                  <a:gd name="T38" fmla="*/ 96 w 4890"/>
                  <a:gd name="T39" fmla="*/ 4688 h 4882"/>
                  <a:gd name="T40" fmla="*/ 163 w 4890"/>
                  <a:gd name="T41" fmla="*/ 4757 h 4882"/>
                  <a:gd name="T42" fmla="*/ 238 w 4890"/>
                  <a:gd name="T43" fmla="*/ 4807 h 4882"/>
                  <a:gd name="T44" fmla="*/ 336 w 4890"/>
                  <a:gd name="T45" fmla="*/ 4847 h 4882"/>
                  <a:gd name="T46" fmla="*/ 515 w 4890"/>
                  <a:gd name="T47" fmla="*/ 4876 h 4882"/>
                  <a:gd name="T48" fmla="*/ 4472 w 4890"/>
                  <a:gd name="T49" fmla="*/ 4879 h 4882"/>
                  <a:gd name="T50" fmla="*/ 4609 w 4890"/>
                  <a:gd name="T51" fmla="*/ 4854 h 4882"/>
                  <a:gd name="T52" fmla="*/ 4715 w 4890"/>
                  <a:gd name="T53" fmla="*/ 4802 h 4882"/>
                  <a:gd name="T54" fmla="*/ 4794 w 4890"/>
                  <a:gd name="T55" fmla="*/ 4725 h 4882"/>
                  <a:gd name="T56" fmla="*/ 4848 w 4890"/>
                  <a:gd name="T57" fmla="*/ 4623 h 4882"/>
                  <a:gd name="T58" fmla="*/ 4879 w 4890"/>
                  <a:gd name="T59" fmla="*/ 4497 h 4882"/>
                  <a:gd name="T60" fmla="*/ 4890 w 4890"/>
                  <a:gd name="T61" fmla="*/ 4350 h 4882"/>
                  <a:gd name="T62" fmla="*/ 4880 w 4890"/>
                  <a:gd name="T63" fmla="*/ 404 h 4882"/>
                  <a:gd name="T64" fmla="*/ 4847 w 4890"/>
                  <a:gd name="T65" fmla="*/ 273 h 4882"/>
                  <a:gd name="T66" fmla="*/ 4787 w 4890"/>
                  <a:gd name="T67" fmla="*/ 166 h 4882"/>
                  <a:gd name="T68" fmla="*/ 4702 w 4890"/>
                  <a:gd name="T69" fmla="*/ 87 h 4882"/>
                  <a:gd name="T70" fmla="*/ 4591 w 4890"/>
                  <a:gd name="T71" fmla="*/ 34 h 4882"/>
                  <a:gd name="T72" fmla="*/ 4455 w 4890"/>
                  <a:gd name="T73" fmla="*/ 5 h 4882"/>
                  <a:gd name="T74" fmla="*/ 507 w 4890"/>
                  <a:gd name="T75" fmla="*/ 1 h 4882"/>
                  <a:gd name="T76" fmla="*/ 364 w 4890"/>
                  <a:gd name="T77" fmla="*/ 24 h 4882"/>
                  <a:gd name="T78" fmla="*/ 244 w 4890"/>
                  <a:gd name="T79" fmla="*/ 73 h 4882"/>
                  <a:gd name="T80" fmla="*/ 147 w 4890"/>
                  <a:gd name="T81" fmla="*/ 147 h 4882"/>
                  <a:gd name="T82" fmla="*/ 76 w 4890"/>
                  <a:gd name="T83" fmla="*/ 244 h 4882"/>
                  <a:gd name="T84" fmla="*/ 30 w 4890"/>
                  <a:gd name="T85" fmla="*/ 362 h 4882"/>
                  <a:gd name="T86" fmla="*/ 12 w 4890"/>
                  <a:gd name="T87" fmla="*/ 499 h 4882"/>
                  <a:gd name="T88" fmla="*/ 936 w 4890"/>
                  <a:gd name="T89" fmla="*/ 1035 h 4882"/>
                  <a:gd name="T90" fmla="*/ 953 w 4890"/>
                  <a:gd name="T91" fmla="*/ 969 h 4882"/>
                  <a:gd name="T92" fmla="*/ 997 w 4890"/>
                  <a:gd name="T93" fmla="*/ 934 h 4882"/>
                  <a:gd name="T94" fmla="*/ 1069 w 4890"/>
                  <a:gd name="T95" fmla="*/ 922 h 4882"/>
                  <a:gd name="T96" fmla="*/ 3894 w 4890"/>
                  <a:gd name="T97" fmla="*/ 931 h 4882"/>
                  <a:gd name="T98" fmla="*/ 3941 w 4890"/>
                  <a:gd name="T99" fmla="*/ 962 h 4882"/>
                  <a:gd name="T100" fmla="*/ 3963 w 4890"/>
                  <a:gd name="T101" fmla="*/ 1021 h 4882"/>
                  <a:gd name="T102" fmla="*/ 3965 w 4890"/>
                  <a:gd name="T103" fmla="*/ 3856 h 4882"/>
                  <a:gd name="T104" fmla="*/ 3942 w 4890"/>
                  <a:gd name="T105" fmla="*/ 3913 h 4882"/>
                  <a:gd name="T106" fmla="*/ 3894 w 4890"/>
                  <a:gd name="T107" fmla="*/ 3947 h 4882"/>
                  <a:gd name="T108" fmla="*/ 1672 w 4890"/>
                  <a:gd name="T109" fmla="*/ 3955 h 4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0" h="4882">
                    <a:moveTo>
                      <a:pt x="3351" y="2246"/>
                    </a:moveTo>
                    <a:lnTo>
                      <a:pt x="3366" y="2228"/>
                    </a:lnTo>
                    <a:lnTo>
                      <a:pt x="3379" y="2208"/>
                    </a:lnTo>
                    <a:lnTo>
                      <a:pt x="3392" y="2188"/>
                    </a:lnTo>
                    <a:lnTo>
                      <a:pt x="3404" y="2169"/>
                    </a:lnTo>
                    <a:lnTo>
                      <a:pt x="3414" y="2149"/>
                    </a:lnTo>
                    <a:lnTo>
                      <a:pt x="3423" y="2128"/>
                    </a:lnTo>
                    <a:lnTo>
                      <a:pt x="3431" y="2109"/>
                    </a:lnTo>
                    <a:lnTo>
                      <a:pt x="3438" y="2088"/>
                    </a:lnTo>
                    <a:lnTo>
                      <a:pt x="3443" y="2067"/>
                    </a:lnTo>
                    <a:lnTo>
                      <a:pt x="3448" y="2046"/>
                    </a:lnTo>
                    <a:lnTo>
                      <a:pt x="3451" y="2025"/>
                    </a:lnTo>
                    <a:lnTo>
                      <a:pt x="3452" y="2005"/>
                    </a:lnTo>
                    <a:lnTo>
                      <a:pt x="3453" y="1983"/>
                    </a:lnTo>
                    <a:lnTo>
                      <a:pt x="3452" y="1962"/>
                    </a:lnTo>
                    <a:lnTo>
                      <a:pt x="3451" y="1940"/>
                    </a:lnTo>
                    <a:lnTo>
                      <a:pt x="3449" y="1919"/>
                    </a:lnTo>
                    <a:lnTo>
                      <a:pt x="3444" y="1898"/>
                    </a:lnTo>
                    <a:lnTo>
                      <a:pt x="3440" y="1876"/>
                    </a:lnTo>
                    <a:lnTo>
                      <a:pt x="3434" y="1856"/>
                    </a:lnTo>
                    <a:lnTo>
                      <a:pt x="3427" y="1834"/>
                    </a:lnTo>
                    <a:lnTo>
                      <a:pt x="3419" y="1813"/>
                    </a:lnTo>
                    <a:lnTo>
                      <a:pt x="3410" y="1792"/>
                    </a:lnTo>
                    <a:lnTo>
                      <a:pt x="3399" y="1771"/>
                    </a:lnTo>
                    <a:lnTo>
                      <a:pt x="3388" y="1750"/>
                    </a:lnTo>
                    <a:lnTo>
                      <a:pt x="3376" y="1730"/>
                    </a:lnTo>
                    <a:lnTo>
                      <a:pt x="3362" y="1709"/>
                    </a:lnTo>
                    <a:lnTo>
                      <a:pt x="3348" y="1688"/>
                    </a:lnTo>
                    <a:lnTo>
                      <a:pt x="3333" y="1668"/>
                    </a:lnTo>
                    <a:lnTo>
                      <a:pt x="3317" y="1649"/>
                    </a:lnTo>
                    <a:lnTo>
                      <a:pt x="3300" y="1628"/>
                    </a:lnTo>
                    <a:lnTo>
                      <a:pt x="3281" y="1610"/>
                    </a:lnTo>
                    <a:lnTo>
                      <a:pt x="3263" y="1590"/>
                    </a:lnTo>
                    <a:lnTo>
                      <a:pt x="3243" y="1574"/>
                    </a:lnTo>
                    <a:lnTo>
                      <a:pt x="3222" y="1559"/>
                    </a:lnTo>
                    <a:lnTo>
                      <a:pt x="3203" y="1544"/>
                    </a:lnTo>
                    <a:lnTo>
                      <a:pt x="3182" y="1531"/>
                    </a:lnTo>
                    <a:lnTo>
                      <a:pt x="3161" y="1519"/>
                    </a:lnTo>
                    <a:lnTo>
                      <a:pt x="3140" y="1508"/>
                    </a:lnTo>
                    <a:lnTo>
                      <a:pt x="3118" y="1499"/>
                    </a:lnTo>
                    <a:lnTo>
                      <a:pt x="3098" y="1489"/>
                    </a:lnTo>
                    <a:lnTo>
                      <a:pt x="3077" y="1482"/>
                    </a:lnTo>
                    <a:lnTo>
                      <a:pt x="3055" y="1475"/>
                    </a:lnTo>
                    <a:lnTo>
                      <a:pt x="3034" y="1470"/>
                    </a:lnTo>
                    <a:lnTo>
                      <a:pt x="3012" y="1465"/>
                    </a:lnTo>
                    <a:lnTo>
                      <a:pt x="2991" y="1462"/>
                    </a:lnTo>
                    <a:lnTo>
                      <a:pt x="2970" y="1459"/>
                    </a:lnTo>
                    <a:lnTo>
                      <a:pt x="2949" y="1457"/>
                    </a:lnTo>
                    <a:lnTo>
                      <a:pt x="2928" y="1457"/>
                    </a:lnTo>
                    <a:lnTo>
                      <a:pt x="2907" y="1457"/>
                    </a:lnTo>
                    <a:lnTo>
                      <a:pt x="2886" y="1458"/>
                    </a:lnTo>
                    <a:lnTo>
                      <a:pt x="2866" y="1460"/>
                    </a:lnTo>
                    <a:lnTo>
                      <a:pt x="2846" y="1464"/>
                    </a:lnTo>
                    <a:lnTo>
                      <a:pt x="2826" y="1467"/>
                    </a:lnTo>
                    <a:lnTo>
                      <a:pt x="2805" y="1473"/>
                    </a:lnTo>
                    <a:lnTo>
                      <a:pt x="2786" y="1479"/>
                    </a:lnTo>
                    <a:lnTo>
                      <a:pt x="2767" y="1486"/>
                    </a:lnTo>
                    <a:lnTo>
                      <a:pt x="2747" y="1493"/>
                    </a:lnTo>
                    <a:lnTo>
                      <a:pt x="2729" y="1502"/>
                    </a:lnTo>
                    <a:lnTo>
                      <a:pt x="2712" y="1511"/>
                    </a:lnTo>
                    <a:lnTo>
                      <a:pt x="2693" y="1522"/>
                    </a:lnTo>
                    <a:lnTo>
                      <a:pt x="2677" y="1533"/>
                    </a:lnTo>
                    <a:lnTo>
                      <a:pt x="2660" y="1545"/>
                    </a:lnTo>
                    <a:lnTo>
                      <a:pt x="2643" y="1559"/>
                    </a:lnTo>
                    <a:lnTo>
                      <a:pt x="2627" y="1573"/>
                    </a:lnTo>
                    <a:lnTo>
                      <a:pt x="187" y="3978"/>
                    </a:lnTo>
                    <a:lnTo>
                      <a:pt x="172" y="3994"/>
                    </a:lnTo>
                    <a:lnTo>
                      <a:pt x="157" y="4010"/>
                    </a:lnTo>
                    <a:lnTo>
                      <a:pt x="143" y="4028"/>
                    </a:lnTo>
                    <a:lnTo>
                      <a:pt x="129" y="4045"/>
                    </a:lnTo>
                    <a:lnTo>
                      <a:pt x="117" y="4064"/>
                    </a:lnTo>
                    <a:lnTo>
                      <a:pt x="104" y="4082"/>
                    </a:lnTo>
                    <a:lnTo>
                      <a:pt x="91" y="4101"/>
                    </a:lnTo>
                    <a:lnTo>
                      <a:pt x="80" y="4121"/>
                    </a:lnTo>
                    <a:lnTo>
                      <a:pt x="69" y="4141"/>
                    </a:lnTo>
                    <a:lnTo>
                      <a:pt x="59" y="4162"/>
                    </a:lnTo>
                    <a:lnTo>
                      <a:pt x="50" y="4183"/>
                    </a:lnTo>
                    <a:lnTo>
                      <a:pt x="40" y="4203"/>
                    </a:lnTo>
                    <a:lnTo>
                      <a:pt x="32" y="4225"/>
                    </a:lnTo>
                    <a:lnTo>
                      <a:pt x="25" y="4247"/>
                    </a:lnTo>
                    <a:lnTo>
                      <a:pt x="18" y="4269"/>
                    </a:lnTo>
                    <a:lnTo>
                      <a:pt x="13" y="4291"/>
                    </a:lnTo>
                    <a:lnTo>
                      <a:pt x="8" y="4314"/>
                    </a:lnTo>
                    <a:lnTo>
                      <a:pt x="5" y="4337"/>
                    </a:lnTo>
                    <a:lnTo>
                      <a:pt x="2" y="4359"/>
                    </a:lnTo>
                    <a:lnTo>
                      <a:pt x="1" y="4383"/>
                    </a:lnTo>
                    <a:lnTo>
                      <a:pt x="0" y="4406"/>
                    </a:lnTo>
                    <a:lnTo>
                      <a:pt x="0" y="4429"/>
                    </a:lnTo>
                    <a:lnTo>
                      <a:pt x="2" y="4452"/>
                    </a:lnTo>
                    <a:lnTo>
                      <a:pt x="5" y="4475"/>
                    </a:lnTo>
                    <a:lnTo>
                      <a:pt x="8" y="4498"/>
                    </a:lnTo>
                    <a:lnTo>
                      <a:pt x="14" y="4521"/>
                    </a:lnTo>
                    <a:lnTo>
                      <a:pt x="20" y="4543"/>
                    </a:lnTo>
                    <a:lnTo>
                      <a:pt x="28" y="4566"/>
                    </a:lnTo>
                    <a:lnTo>
                      <a:pt x="37" y="4588"/>
                    </a:lnTo>
                    <a:lnTo>
                      <a:pt x="46" y="4610"/>
                    </a:lnTo>
                    <a:lnTo>
                      <a:pt x="59" y="4632"/>
                    </a:lnTo>
                    <a:lnTo>
                      <a:pt x="72" y="4654"/>
                    </a:lnTo>
                    <a:lnTo>
                      <a:pt x="83" y="4671"/>
                    </a:lnTo>
                    <a:lnTo>
                      <a:pt x="96" y="4688"/>
                    </a:lnTo>
                    <a:lnTo>
                      <a:pt x="109" y="4704"/>
                    </a:lnTo>
                    <a:lnTo>
                      <a:pt x="121" y="4718"/>
                    </a:lnTo>
                    <a:lnTo>
                      <a:pt x="135" y="4731"/>
                    </a:lnTo>
                    <a:lnTo>
                      <a:pt x="149" y="4744"/>
                    </a:lnTo>
                    <a:lnTo>
                      <a:pt x="163" y="4757"/>
                    </a:lnTo>
                    <a:lnTo>
                      <a:pt x="178" y="4768"/>
                    </a:lnTo>
                    <a:lnTo>
                      <a:pt x="192" y="4779"/>
                    </a:lnTo>
                    <a:lnTo>
                      <a:pt x="207" y="4789"/>
                    </a:lnTo>
                    <a:lnTo>
                      <a:pt x="222" y="4798"/>
                    </a:lnTo>
                    <a:lnTo>
                      <a:pt x="238" y="4807"/>
                    </a:lnTo>
                    <a:lnTo>
                      <a:pt x="253" y="4815"/>
                    </a:lnTo>
                    <a:lnTo>
                      <a:pt x="269" y="4823"/>
                    </a:lnTo>
                    <a:lnTo>
                      <a:pt x="285" y="4830"/>
                    </a:lnTo>
                    <a:lnTo>
                      <a:pt x="303" y="4835"/>
                    </a:lnTo>
                    <a:lnTo>
                      <a:pt x="336" y="4847"/>
                    </a:lnTo>
                    <a:lnTo>
                      <a:pt x="371" y="4855"/>
                    </a:lnTo>
                    <a:lnTo>
                      <a:pt x="406" y="4863"/>
                    </a:lnTo>
                    <a:lnTo>
                      <a:pt x="441" y="4868"/>
                    </a:lnTo>
                    <a:lnTo>
                      <a:pt x="478" y="4872"/>
                    </a:lnTo>
                    <a:lnTo>
                      <a:pt x="515" y="4876"/>
                    </a:lnTo>
                    <a:lnTo>
                      <a:pt x="553" y="4878"/>
                    </a:lnTo>
                    <a:lnTo>
                      <a:pt x="592" y="4879"/>
                    </a:lnTo>
                    <a:lnTo>
                      <a:pt x="4409" y="4882"/>
                    </a:lnTo>
                    <a:lnTo>
                      <a:pt x="4441" y="4881"/>
                    </a:lnTo>
                    <a:lnTo>
                      <a:pt x="4472" y="4879"/>
                    </a:lnTo>
                    <a:lnTo>
                      <a:pt x="4501" y="4876"/>
                    </a:lnTo>
                    <a:lnTo>
                      <a:pt x="4530" y="4872"/>
                    </a:lnTo>
                    <a:lnTo>
                      <a:pt x="4558" y="4867"/>
                    </a:lnTo>
                    <a:lnTo>
                      <a:pt x="4583" y="4861"/>
                    </a:lnTo>
                    <a:lnTo>
                      <a:pt x="4609" y="4854"/>
                    </a:lnTo>
                    <a:lnTo>
                      <a:pt x="4632" y="4846"/>
                    </a:lnTo>
                    <a:lnTo>
                      <a:pt x="4654" y="4837"/>
                    </a:lnTo>
                    <a:lnTo>
                      <a:pt x="4676" y="4826"/>
                    </a:lnTo>
                    <a:lnTo>
                      <a:pt x="4695" y="4815"/>
                    </a:lnTo>
                    <a:lnTo>
                      <a:pt x="4715" y="4802"/>
                    </a:lnTo>
                    <a:lnTo>
                      <a:pt x="4732" y="4788"/>
                    </a:lnTo>
                    <a:lnTo>
                      <a:pt x="4750" y="4774"/>
                    </a:lnTo>
                    <a:lnTo>
                      <a:pt x="4766" y="4758"/>
                    </a:lnTo>
                    <a:lnTo>
                      <a:pt x="4780" y="4742"/>
                    </a:lnTo>
                    <a:lnTo>
                      <a:pt x="4794" y="4725"/>
                    </a:lnTo>
                    <a:lnTo>
                      <a:pt x="4806" y="4706"/>
                    </a:lnTo>
                    <a:lnTo>
                      <a:pt x="4818" y="4686"/>
                    </a:lnTo>
                    <a:lnTo>
                      <a:pt x="4829" y="4667"/>
                    </a:lnTo>
                    <a:lnTo>
                      <a:pt x="4839" y="4645"/>
                    </a:lnTo>
                    <a:lnTo>
                      <a:pt x="4848" y="4623"/>
                    </a:lnTo>
                    <a:lnTo>
                      <a:pt x="4856" y="4600"/>
                    </a:lnTo>
                    <a:lnTo>
                      <a:pt x="4863" y="4576"/>
                    </a:lnTo>
                    <a:lnTo>
                      <a:pt x="4869" y="4550"/>
                    </a:lnTo>
                    <a:lnTo>
                      <a:pt x="4875" y="4525"/>
                    </a:lnTo>
                    <a:lnTo>
                      <a:pt x="4879" y="4497"/>
                    </a:lnTo>
                    <a:lnTo>
                      <a:pt x="4883" y="4469"/>
                    </a:lnTo>
                    <a:lnTo>
                      <a:pt x="4885" y="4441"/>
                    </a:lnTo>
                    <a:lnTo>
                      <a:pt x="4887" y="4411"/>
                    </a:lnTo>
                    <a:lnTo>
                      <a:pt x="4888" y="4381"/>
                    </a:lnTo>
                    <a:lnTo>
                      <a:pt x="4890" y="4350"/>
                    </a:lnTo>
                    <a:lnTo>
                      <a:pt x="4890" y="529"/>
                    </a:lnTo>
                    <a:lnTo>
                      <a:pt x="4888" y="497"/>
                    </a:lnTo>
                    <a:lnTo>
                      <a:pt x="4887" y="464"/>
                    </a:lnTo>
                    <a:lnTo>
                      <a:pt x="4884" y="434"/>
                    </a:lnTo>
                    <a:lnTo>
                      <a:pt x="4880" y="404"/>
                    </a:lnTo>
                    <a:lnTo>
                      <a:pt x="4876" y="376"/>
                    </a:lnTo>
                    <a:lnTo>
                      <a:pt x="4870" y="349"/>
                    </a:lnTo>
                    <a:lnTo>
                      <a:pt x="4863" y="322"/>
                    </a:lnTo>
                    <a:lnTo>
                      <a:pt x="4855" y="297"/>
                    </a:lnTo>
                    <a:lnTo>
                      <a:pt x="4847" y="273"/>
                    </a:lnTo>
                    <a:lnTo>
                      <a:pt x="4836" y="250"/>
                    </a:lnTo>
                    <a:lnTo>
                      <a:pt x="4826" y="228"/>
                    </a:lnTo>
                    <a:lnTo>
                      <a:pt x="4814" y="206"/>
                    </a:lnTo>
                    <a:lnTo>
                      <a:pt x="4801" y="186"/>
                    </a:lnTo>
                    <a:lnTo>
                      <a:pt x="4787" y="166"/>
                    </a:lnTo>
                    <a:lnTo>
                      <a:pt x="4772" y="149"/>
                    </a:lnTo>
                    <a:lnTo>
                      <a:pt x="4757" y="132"/>
                    </a:lnTo>
                    <a:lnTo>
                      <a:pt x="4739" y="116"/>
                    </a:lnTo>
                    <a:lnTo>
                      <a:pt x="4721" y="101"/>
                    </a:lnTo>
                    <a:lnTo>
                      <a:pt x="4702" y="87"/>
                    </a:lnTo>
                    <a:lnTo>
                      <a:pt x="4682" y="74"/>
                    </a:lnTo>
                    <a:lnTo>
                      <a:pt x="4661" y="62"/>
                    </a:lnTo>
                    <a:lnTo>
                      <a:pt x="4639" y="52"/>
                    </a:lnTo>
                    <a:lnTo>
                      <a:pt x="4616" y="42"/>
                    </a:lnTo>
                    <a:lnTo>
                      <a:pt x="4591" y="34"/>
                    </a:lnTo>
                    <a:lnTo>
                      <a:pt x="4566" y="25"/>
                    </a:lnTo>
                    <a:lnTo>
                      <a:pt x="4539" y="18"/>
                    </a:lnTo>
                    <a:lnTo>
                      <a:pt x="4513" y="13"/>
                    </a:lnTo>
                    <a:lnTo>
                      <a:pt x="4484" y="8"/>
                    </a:lnTo>
                    <a:lnTo>
                      <a:pt x="4455" y="5"/>
                    </a:lnTo>
                    <a:lnTo>
                      <a:pt x="4424" y="2"/>
                    </a:lnTo>
                    <a:lnTo>
                      <a:pt x="4393" y="1"/>
                    </a:lnTo>
                    <a:lnTo>
                      <a:pt x="4360" y="0"/>
                    </a:lnTo>
                    <a:lnTo>
                      <a:pt x="540" y="0"/>
                    </a:lnTo>
                    <a:lnTo>
                      <a:pt x="507" y="1"/>
                    </a:lnTo>
                    <a:lnTo>
                      <a:pt x="477" y="3"/>
                    </a:lnTo>
                    <a:lnTo>
                      <a:pt x="447" y="7"/>
                    </a:lnTo>
                    <a:lnTo>
                      <a:pt x="418" y="12"/>
                    </a:lnTo>
                    <a:lnTo>
                      <a:pt x="391" y="17"/>
                    </a:lnTo>
                    <a:lnTo>
                      <a:pt x="364" y="24"/>
                    </a:lnTo>
                    <a:lnTo>
                      <a:pt x="337" y="31"/>
                    </a:lnTo>
                    <a:lnTo>
                      <a:pt x="313" y="40"/>
                    </a:lnTo>
                    <a:lnTo>
                      <a:pt x="289" y="51"/>
                    </a:lnTo>
                    <a:lnTo>
                      <a:pt x="266" y="61"/>
                    </a:lnTo>
                    <a:lnTo>
                      <a:pt x="244" y="73"/>
                    </a:lnTo>
                    <a:lnTo>
                      <a:pt x="222" y="86"/>
                    </a:lnTo>
                    <a:lnTo>
                      <a:pt x="202" y="99"/>
                    </a:lnTo>
                    <a:lnTo>
                      <a:pt x="183" y="114"/>
                    </a:lnTo>
                    <a:lnTo>
                      <a:pt x="164" y="131"/>
                    </a:lnTo>
                    <a:lnTo>
                      <a:pt x="147" y="147"/>
                    </a:lnTo>
                    <a:lnTo>
                      <a:pt x="131" y="164"/>
                    </a:lnTo>
                    <a:lnTo>
                      <a:pt x="116" y="183"/>
                    </a:lnTo>
                    <a:lnTo>
                      <a:pt x="102" y="202"/>
                    </a:lnTo>
                    <a:lnTo>
                      <a:pt x="88" y="223"/>
                    </a:lnTo>
                    <a:lnTo>
                      <a:pt x="76" y="244"/>
                    </a:lnTo>
                    <a:lnTo>
                      <a:pt x="65" y="266"/>
                    </a:lnTo>
                    <a:lnTo>
                      <a:pt x="54" y="289"/>
                    </a:lnTo>
                    <a:lnTo>
                      <a:pt x="45" y="312"/>
                    </a:lnTo>
                    <a:lnTo>
                      <a:pt x="37" y="336"/>
                    </a:lnTo>
                    <a:lnTo>
                      <a:pt x="30" y="362"/>
                    </a:lnTo>
                    <a:lnTo>
                      <a:pt x="24" y="388"/>
                    </a:lnTo>
                    <a:lnTo>
                      <a:pt x="20" y="415"/>
                    </a:lnTo>
                    <a:lnTo>
                      <a:pt x="15" y="443"/>
                    </a:lnTo>
                    <a:lnTo>
                      <a:pt x="13" y="470"/>
                    </a:lnTo>
                    <a:lnTo>
                      <a:pt x="12" y="499"/>
                    </a:lnTo>
                    <a:lnTo>
                      <a:pt x="10" y="529"/>
                    </a:lnTo>
                    <a:lnTo>
                      <a:pt x="10" y="3640"/>
                    </a:lnTo>
                    <a:lnTo>
                      <a:pt x="935" y="2721"/>
                    </a:lnTo>
                    <a:lnTo>
                      <a:pt x="935" y="1053"/>
                    </a:lnTo>
                    <a:lnTo>
                      <a:pt x="936" y="1035"/>
                    </a:lnTo>
                    <a:lnTo>
                      <a:pt x="937" y="1020"/>
                    </a:lnTo>
                    <a:lnTo>
                      <a:pt x="940" y="1005"/>
                    </a:lnTo>
                    <a:lnTo>
                      <a:pt x="944" y="993"/>
                    </a:lnTo>
                    <a:lnTo>
                      <a:pt x="949" y="980"/>
                    </a:lnTo>
                    <a:lnTo>
                      <a:pt x="953" y="969"/>
                    </a:lnTo>
                    <a:lnTo>
                      <a:pt x="960" y="960"/>
                    </a:lnTo>
                    <a:lnTo>
                      <a:pt x="968" y="952"/>
                    </a:lnTo>
                    <a:lnTo>
                      <a:pt x="976" y="945"/>
                    </a:lnTo>
                    <a:lnTo>
                      <a:pt x="986" y="938"/>
                    </a:lnTo>
                    <a:lnTo>
                      <a:pt x="997" y="934"/>
                    </a:lnTo>
                    <a:lnTo>
                      <a:pt x="1009" y="929"/>
                    </a:lnTo>
                    <a:lnTo>
                      <a:pt x="1021" y="927"/>
                    </a:lnTo>
                    <a:lnTo>
                      <a:pt x="1036" y="924"/>
                    </a:lnTo>
                    <a:lnTo>
                      <a:pt x="1051" y="923"/>
                    </a:lnTo>
                    <a:lnTo>
                      <a:pt x="1069" y="922"/>
                    </a:lnTo>
                    <a:lnTo>
                      <a:pt x="3836" y="924"/>
                    </a:lnTo>
                    <a:lnTo>
                      <a:pt x="3852" y="924"/>
                    </a:lnTo>
                    <a:lnTo>
                      <a:pt x="3867" y="925"/>
                    </a:lnTo>
                    <a:lnTo>
                      <a:pt x="3881" y="928"/>
                    </a:lnTo>
                    <a:lnTo>
                      <a:pt x="3894" y="931"/>
                    </a:lnTo>
                    <a:lnTo>
                      <a:pt x="3905" y="935"/>
                    </a:lnTo>
                    <a:lnTo>
                      <a:pt x="3916" y="941"/>
                    </a:lnTo>
                    <a:lnTo>
                      <a:pt x="3925" y="946"/>
                    </a:lnTo>
                    <a:lnTo>
                      <a:pt x="3933" y="954"/>
                    </a:lnTo>
                    <a:lnTo>
                      <a:pt x="3941" y="962"/>
                    </a:lnTo>
                    <a:lnTo>
                      <a:pt x="3947" y="972"/>
                    </a:lnTo>
                    <a:lnTo>
                      <a:pt x="3953" y="983"/>
                    </a:lnTo>
                    <a:lnTo>
                      <a:pt x="3957" y="995"/>
                    </a:lnTo>
                    <a:lnTo>
                      <a:pt x="3961" y="1008"/>
                    </a:lnTo>
                    <a:lnTo>
                      <a:pt x="3963" y="1021"/>
                    </a:lnTo>
                    <a:lnTo>
                      <a:pt x="3964" y="1036"/>
                    </a:lnTo>
                    <a:lnTo>
                      <a:pt x="3965" y="1053"/>
                    </a:lnTo>
                    <a:lnTo>
                      <a:pt x="3966" y="3826"/>
                    </a:lnTo>
                    <a:lnTo>
                      <a:pt x="3966" y="3842"/>
                    </a:lnTo>
                    <a:lnTo>
                      <a:pt x="3965" y="3856"/>
                    </a:lnTo>
                    <a:lnTo>
                      <a:pt x="3962" y="3870"/>
                    </a:lnTo>
                    <a:lnTo>
                      <a:pt x="3958" y="3881"/>
                    </a:lnTo>
                    <a:lnTo>
                      <a:pt x="3955" y="3893"/>
                    </a:lnTo>
                    <a:lnTo>
                      <a:pt x="3949" y="3903"/>
                    </a:lnTo>
                    <a:lnTo>
                      <a:pt x="3942" y="3913"/>
                    </a:lnTo>
                    <a:lnTo>
                      <a:pt x="3935" y="3922"/>
                    </a:lnTo>
                    <a:lnTo>
                      <a:pt x="3926" y="3930"/>
                    </a:lnTo>
                    <a:lnTo>
                      <a:pt x="3917" y="3937"/>
                    </a:lnTo>
                    <a:lnTo>
                      <a:pt x="3905" y="3942"/>
                    </a:lnTo>
                    <a:lnTo>
                      <a:pt x="3894" y="3947"/>
                    </a:lnTo>
                    <a:lnTo>
                      <a:pt x="3881" y="3950"/>
                    </a:lnTo>
                    <a:lnTo>
                      <a:pt x="3867" y="3953"/>
                    </a:lnTo>
                    <a:lnTo>
                      <a:pt x="3852" y="3954"/>
                    </a:lnTo>
                    <a:lnTo>
                      <a:pt x="3836" y="3955"/>
                    </a:lnTo>
                    <a:lnTo>
                      <a:pt x="1672" y="3955"/>
                    </a:lnTo>
                    <a:lnTo>
                      <a:pt x="3351" y="2246"/>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27" name="Freeform 7"/>
              <p:cNvSpPr>
                <a:spLocks/>
              </p:cNvSpPr>
              <p:nvPr/>
            </p:nvSpPr>
            <p:spPr bwMode="auto">
              <a:xfrm>
                <a:off x="2929312" y="2805116"/>
                <a:ext cx="6972300" cy="1235073"/>
              </a:xfrm>
              <a:custGeom>
                <a:avLst/>
                <a:gdLst>
                  <a:gd name="T0" fmla="*/ 12126 w 13175"/>
                  <a:gd name="T1" fmla="*/ 57 h 2333"/>
                  <a:gd name="T2" fmla="*/ 12474 w 13175"/>
                  <a:gd name="T3" fmla="*/ 86 h 2333"/>
                  <a:gd name="T4" fmla="*/ 12345 w 13175"/>
                  <a:gd name="T5" fmla="*/ 608 h 2333"/>
                  <a:gd name="T6" fmla="*/ 12137 w 13175"/>
                  <a:gd name="T7" fmla="*/ 548 h 2333"/>
                  <a:gd name="T8" fmla="*/ 11985 w 13175"/>
                  <a:gd name="T9" fmla="*/ 594 h 2333"/>
                  <a:gd name="T10" fmla="*/ 11921 w 13175"/>
                  <a:gd name="T11" fmla="*/ 706 h 2333"/>
                  <a:gd name="T12" fmla="*/ 11993 w 13175"/>
                  <a:gd name="T13" fmla="*/ 830 h 2333"/>
                  <a:gd name="T14" fmla="*/ 12793 w 13175"/>
                  <a:gd name="T15" fmla="*/ 1087 h 2333"/>
                  <a:gd name="T16" fmla="*/ 13009 w 13175"/>
                  <a:gd name="T17" fmla="*/ 1228 h 2333"/>
                  <a:gd name="T18" fmla="*/ 13131 w 13175"/>
                  <a:gd name="T19" fmla="*/ 1425 h 2333"/>
                  <a:gd name="T20" fmla="*/ 13163 w 13175"/>
                  <a:gd name="T21" fmla="*/ 1671 h 2333"/>
                  <a:gd name="T22" fmla="*/ 13086 w 13175"/>
                  <a:gd name="T23" fmla="*/ 1946 h 2333"/>
                  <a:gd name="T24" fmla="*/ 12908 w 13175"/>
                  <a:gd name="T25" fmla="*/ 2155 h 2333"/>
                  <a:gd name="T26" fmla="*/ 12668 w 13175"/>
                  <a:gd name="T27" fmla="*/ 2285 h 2333"/>
                  <a:gd name="T28" fmla="*/ 12366 w 13175"/>
                  <a:gd name="T29" fmla="*/ 2333 h 2333"/>
                  <a:gd name="T30" fmla="*/ 11940 w 13175"/>
                  <a:gd name="T31" fmla="*/ 2287 h 2333"/>
                  <a:gd name="T32" fmla="*/ 11716 w 13175"/>
                  <a:gd name="T33" fmla="*/ 2199 h 2333"/>
                  <a:gd name="T34" fmla="*/ 9545 w 13175"/>
                  <a:gd name="T35" fmla="*/ 2145 h 2333"/>
                  <a:gd name="T36" fmla="*/ 9293 w 13175"/>
                  <a:gd name="T37" fmla="*/ 2242 h 2333"/>
                  <a:gd name="T38" fmla="*/ 8750 w 13175"/>
                  <a:gd name="T39" fmla="*/ 2257 h 2333"/>
                  <a:gd name="T40" fmla="*/ 8431 w 13175"/>
                  <a:gd name="T41" fmla="*/ 2184 h 2333"/>
                  <a:gd name="T42" fmla="*/ 8186 w 13175"/>
                  <a:gd name="T43" fmla="*/ 2017 h 2333"/>
                  <a:gd name="T44" fmla="*/ 8057 w 13175"/>
                  <a:gd name="T45" fmla="*/ 1767 h 2333"/>
                  <a:gd name="T46" fmla="*/ 4800 w 13175"/>
                  <a:gd name="T47" fmla="*/ 713 h 2333"/>
                  <a:gd name="T48" fmla="*/ 1702 w 13175"/>
                  <a:gd name="T49" fmla="*/ 887 h 2333"/>
                  <a:gd name="T50" fmla="*/ 1669 w 13175"/>
                  <a:gd name="T51" fmla="*/ 795 h 2333"/>
                  <a:gd name="T52" fmla="*/ 1551 w 13175"/>
                  <a:gd name="T53" fmla="*/ 722 h 2333"/>
                  <a:gd name="T54" fmla="*/ 1316 w 13175"/>
                  <a:gd name="T55" fmla="*/ 715 h 2333"/>
                  <a:gd name="T56" fmla="*/ 1138 w 13175"/>
                  <a:gd name="T57" fmla="*/ 844 h 2333"/>
                  <a:gd name="T58" fmla="*/ 197 w 13175"/>
                  <a:gd name="T59" fmla="*/ 1666 h 2333"/>
                  <a:gd name="T60" fmla="*/ 1374 w 13175"/>
                  <a:gd name="T61" fmla="*/ 133 h 2333"/>
                  <a:gd name="T62" fmla="*/ 1691 w 13175"/>
                  <a:gd name="T63" fmla="*/ 61 h 2333"/>
                  <a:gd name="T64" fmla="*/ 2057 w 13175"/>
                  <a:gd name="T65" fmla="*/ 77 h 2333"/>
                  <a:gd name="T66" fmla="*/ 2264 w 13175"/>
                  <a:gd name="T67" fmla="*/ 148 h 2333"/>
                  <a:gd name="T68" fmla="*/ 2429 w 13175"/>
                  <a:gd name="T69" fmla="*/ 267 h 2333"/>
                  <a:gd name="T70" fmla="*/ 2566 w 13175"/>
                  <a:gd name="T71" fmla="*/ 467 h 2333"/>
                  <a:gd name="T72" fmla="*/ 2622 w 13175"/>
                  <a:gd name="T73" fmla="*/ 701 h 2333"/>
                  <a:gd name="T74" fmla="*/ 5881 w 13175"/>
                  <a:gd name="T75" fmla="*/ 711 h 2333"/>
                  <a:gd name="T76" fmla="*/ 8957 w 13175"/>
                  <a:gd name="T77" fmla="*/ 1420 h 2333"/>
                  <a:gd name="T78" fmla="*/ 9008 w 13175"/>
                  <a:gd name="T79" fmla="*/ 1541 h 2333"/>
                  <a:gd name="T80" fmla="*/ 9105 w 13175"/>
                  <a:gd name="T81" fmla="*/ 1626 h 2333"/>
                  <a:gd name="T82" fmla="*/ 9232 w 13175"/>
                  <a:gd name="T83" fmla="*/ 1664 h 2333"/>
                  <a:gd name="T84" fmla="*/ 9400 w 13175"/>
                  <a:gd name="T85" fmla="*/ 1635 h 2333"/>
                  <a:gd name="T86" fmla="*/ 9497 w 13175"/>
                  <a:gd name="T87" fmla="*/ 1560 h 2333"/>
                  <a:gd name="T88" fmla="*/ 9553 w 13175"/>
                  <a:gd name="T89" fmla="*/ 1432 h 2333"/>
                  <a:gd name="T90" fmla="*/ 11700 w 13175"/>
                  <a:gd name="T91" fmla="*/ 1664 h 2333"/>
                  <a:gd name="T92" fmla="*/ 11856 w 13175"/>
                  <a:gd name="T93" fmla="*/ 1771 h 2333"/>
                  <a:gd name="T94" fmla="*/ 12054 w 13175"/>
                  <a:gd name="T95" fmla="*/ 1836 h 2333"/>
                  <a:gd name="T96" fmla="*/ 12224 w 13175"/>
                  <a:gd name="T97" fmla="*/ 1829 h 2333"/>
                  <a:gd name="T98" fmla="*/ 12304 w 13175"/>
                  <a:gd name="T99" fmla="*/ 1730 h 2333"/>
                  <a:gd name="T100" fmla="*/ 12307 w 13175"/>
                  <a:gd name="T101" fmla="*/ 1630 h 2333"/>
                  <a:gd name="T102" fmla="*/ 12241 w 13175"/>
                  <a:gd name="T103" fmla="*/ 1554 h 2333"/>
                  <a:gd name="T104" fmla="*/ 11928 w 13175"/>
                  <a:gd name="T105" fmla="*/ 1442 h 2333"/>
                  <a:gd name="T106" fmla="*/ 11396 w 13175"/>
                  <a:gd name="T107" fmla="*/ 1249 h 2333"/>
                  <a:gd name="T108" fmla="*/ 11173 w 13175"/>
                  <a:gd name="T109" fmla="*/ 1108 h 2333"/>
                  <a:gd name="T110" fmla="*/ 11065 w 13175"/>
                  <a:gd name="T111" fmla="*/ 971 h 2333"/>
                  <a:gd name="T112" fmla="*/ 11018 w 13175"/>
                  <a:gd name="T113" fmla="*/ 815 h 2333"/>
                  <a:gd name="T114" fmla="*/ 11031 w 13175"/>
                  <a:gd name="T115" fmla="*/ 499 h 2333"/>
                  <a:gd name="T116" fmla="*/ 11160 w 13175"/>
                  <a:gd name="T117" fmla="*/ 263 h 2333"/>
                  <a:gd name="T118" fmla="*/ 11378 w 13175"/>
                  <a:gd name="T119" fmla="*/ 94 h 2333"/>
                  <a:gd name="T120" fmla="*/ 11634 w 13175"/>
                  <a:gd name="T121" fmla="*/ 7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75" h="2333">
                    <a:moveTo>
                      <a:pt x="11718" y="0"/>
                    </a:moveTo>
                    <a:lnTo>
                      <a:pt x="11777" y="2"/>
                    </a:lnTo>
                    <a:lnTo>
                      <a:pt x="11832" y="6"/>
                    </a:lnTo>
                    <a:lnTo>
                      <a:pt x="11886" y="10"/>
                    </a:lnTo>
                    <a:lnTo>
                      <a:pt x="11938" y="16"/>
                    </a:lnTo>
                    <a:lnTo>
                      <a:pt x="11986" y="24"/>
                    </a:lnTo>
                    <a:lnTo>
                      <a:pt x="12035" y="34"/>
                    </a:lnTo>
                    <a:lnTo>
                      <a:pt x="12081" y="44"/>
                    </a:lnTo>
                    <a:lnTo>
                      <a:pt x="12126" y="57"/>
                    </a:lnTo>
                    <a:lnTo>
                      <a:pt x="12170" y="71"/>
                    </a:lnTo>
                    <a:lnTo>
                      <a:pt x="12214" y="86"/>
                    </a:lnTo>
                    <a:lnTo>
                      <a:pt x="12256" y="103"/>
                    </a:lnTo>
                    <a:lnTo>
                      <a:pt x="12299" y="123"/>
                    </a:lnTo>
                    <a:lnTo>
                      <a:pt x="12342" y="143"/>
                    </a:lnTo>
                    <a:lnTo>
                      <a:pt x="12385" y="165"/>
                    </a:lnTo>
                    <a:lnTo>
                      <a:pt x="12429" y="190"/>
                    </a:lnTo>
                    <a:lnTo>
                      <a:pt x="12473" y="215"/>
                    </a:lnTo>
                    <a:lnTo>
                      <a:pt x="12474" y="86"/>
                    </a:lnTo>
                    <a:lnTo>
                      <a:pt x="13175" y="84"/>
                    </a:lnTo>
                    <a:lnTo>
                      <a:pt x="13175" y="711"/>
                    </a:lnTo>
                    <a:lnTo>
                      <a:pt x="12475" y="711"/>
                    </a:lnTo>
                    <a:lnTo>
                      <a:pt x="12453" y="690"/>
                    </a:lnTo>
                    <a:lnTo>
                      <a:pt x="12431" y="670"/>
                    </a:lnTo>
                    <a:lnTo>
                      <a:pt x="12410" y="653"/>
                    </a:lnTo>
                    <a:lnTo>
                      <a:pt x="12388" y="637"/>
                    </a:lnTo>
                    <a:lnTo>
                      <a:pt x="12367" y="621"/>
                    </a:lnTo>
                    <a:lnTo>
                      <a:pt x="12345" y="608"/>
                    </a:lnTo>
                    <a:lnTo>
                      <a:pt x="12323" y="595"/>
                    </a:lnTo>
                    <a:lnTo>
                      <a:pt x="12302" y="585"/>
                    </a:lnTo>
                    <a:lnTo>
                      <a:pt x="12280" y="574"/>
                    </a:lnTo>
                    <a:lnTo>
                      <a:pt x="12258" y="566"/>
                    </a:lnTo>
                    <a:lnTo>
                      <a:pt x="12235" y="560"/>
                    </a:lnTo>
                    <a:lnTo>
                      <a:pt x="12211" y="555"/>
                    </a:lnTo>
                    <a:lnTo>
                      <a:pt x="12187" y="551"/>
                    </a:lnTo>
                    <a:lnTo>
                      <a:pt x="12163" y="549"/>
                    </a:lnTo>
                    <a:lnTo>
                      <a:pt x="12137" y="548"/>
                    </a:lnTo>
                    <a:lnTo>
                      <a:pt x="12112" y="549"/>
                    </a:lnTo>
                    <a:lnTo>
                      <a:pt x="12095" y="551"/>
                    </a:lnTo>
                    <a:lnTo>
                      <a:pt x="12076" y="555"/>
                    </a:lnTo>
                    <a:lnTo>
                      <a:pt x="12060" y="558"/>
                    </a:lnTo>
                    <a:lnTo>
                      <a:pt x="12044" y="564"/>
                    </a:lnTo>
                    <a:lnTo>
                      <a:pt x="12028" y="570"/>
                    </a:lnTo>
                    <a:lnTo>
                      <a:pt x="12013" y="578"/>
                    </a:lnTo>
                    <a:lnTo>
                      <a:pt x="11999" y="585"/>
                    </a:lnTo>
                    <a:lnTo>
                      <a:pt x="11985" y="594"/>
                    </a:lnTo>
                    <a:lnTo>
                      <a:pt x="11972" y="603"/>
                    </a:lnTo>
                    <a:lnTo>
                      <a:pt x="11962" y="614"/>
                    </a:lnTo>
                    <a:lnTo>
                      <a:pt x="11951" y="625"/>
                    </a:lnTo>
                    <a:lnTo>
                      <a:pt x="11943" y="637"/>
                    </a:lnTo>
                    <a:lnTo>
                      <a:pt x="11935" y="649"/>
                    </a:lnTo>
                    <a:lnTo>
                      <a:pt x="11930" y="662"/>
                    </a:lnTo>
                    <a:lnTo>
                      <a:pt x="11925" y="676"/>
                    </a:lnTo>
                    <a:lnTo>
                      <a:pt x="11921" y="690"/>
                    </a:lnTo>
                    <a:lnTo>
                      <a:pt x="11921" y="706"/>
                    </a:lnTo>
                    <a:lnTo>
                      <a:pt x="11923" y="722"/>
                    </a:lnTo>
                    <a:lnTo>
                      <a:pt x="11925" y="737"/>
                    </a:lnTo>
                    <a:lnTo>
                      <a:pt x="11930" y="752"/>
                    </a:lnTo>
                    <a:lnTo>
                      <a:pt x="11936" y="766"/>
                    </a:lnTo>
                    <a:lnTo>
                      <a:pt x="11945" y="780"/>
                    </a:lnTo>
                    <a:lnTo>
                      <a:pt x="11954" y="794"/>
                    </a:lnTo>
                    <a:lnTo>
                      <a:pt x="11965" y="807"/>
                    </a:lnTo>
                    <a:lnTo>
                      <a:pt x="11978" y="818"/>
                    </a:lnTo>
                    <a:lnTo>
                      <a:pt x="11993" y="830"/>
                    </a:lnTo>
                    <a:lnTo>
                      <a:pt x="12009" y="841"/>
                    </a:lnTo>
                    <a:lnTo>
                      <a:pt x="12027" y="850"/>
                    </a:lnTo>
                    <a:lnTo>
                      <a:pt x="12046" y="861"/>
                    </a:lnTo>
                    <a:lnTo>
                      <a:pt x="12067" y="870"/>
                    </a:lnTo>
                    <a:lnTo>
                      <a:pt x="12089" y="878"/>
                    </a:lnTo>
                    <a:lnTo>
                      <a:pt x="12113" y="885"/>
                    </a:lnTo>
                    <a:lnTo>
                      <a:pt x="12731" y="1064"/>
                    </a:lnTo>
                    <a:lnTo>
                      <a:pt x="12763" y="1076"/>
                    </a:lnTo>
                    <a:lnTo>
                      <a:pt x="12793" y="1087"/>
                    </a:lnTo>
                    <a:lnTo>
                      <a:pt x="12820" y="1100"/>
                    </a:lnTo>
                    <a:lnTo>
                      <a:pt x="12848" y="1114"/>
                    </a:lnTo>
                    <a:lnTo>
                      <a:pt x="12875" y="1128"/>
                    </a:lnTo>
                    <a:lnTo>
                      <a:pt x="12900" y="1143"/>
                    </a:lnTo>
                    <a:lnTo>
                      <a:pt x="12924" y="1158"/>
                    </a:lnTo>
                    <a:lnTo>
                      <a:pt x="12946" y="1174"/>
                    </a:lnTo>
                    <a:lnTo>
                      <a:pt x="12968" y="1191"/>
                    </a:lnTo>
                    <a:lnTo>
                      <a:pt x="12989" y="1210"/>
                    </a:lnTo>
                    <a:lnTo>
                      <a:pt x="13009" y="1228"/>
                    </a:lnTo>
                    <a:lnTo>
                      <a:pt x="13026" y="1247"/>
                    </a:lnTo>
                    <a:lnTo>
                      <a:pt x="13043" y="1266"/>
                    </a:lnTo>
                    <a:lnTo>
                      <a:pt x="13059" y="1287"/>
                    </a:lnTo>
                    <a:lnTo>
                      <a:pt x="13074" y="1309"/>
                    </a:lnTo>
                    <a:lnTo>
                      <a:pt x="13087" y="1331"/>
                    </a:lnTo>
                    <a:lnTo>
                      <a:pt x="13100" y="1353"/>
                    </a:lnTo>
                    <a:lnTo>
                      <a:pt x="13111" y="1376"/>
                    </a:lnTo>
                    <a:lnTo>
                      <a:pt x="13122" y="1400"/>
                    </a:lnTo>
                    <a:lnTo>
                      <a:pt x="13131" y="1425"/>
                    </a:lnTo>
                    <a:lnTo>
                      <a:pt x="13139" y="1450"/>
                    </a:lnTo>
                    <a:lnTo>
                      <a:pt x="13146" y="1476"/>
                    </a:lnTo>
                    <a:lnTo>
                      <a:pt x="13152" y="1501"/>
                    </a:lnTo>
                    <a:lnTo>
                      <a:pt x="13157" y="1529"/>
                    </a:lnTo>
                    <a:lnTo>
                      <a:pt x="13160" y="1555"/>
                    </a:lnTo>
                    <a:lnTo>
                      <a:pt x="13162" y="1584"/>
                    </a:lnTo>
                    <a:lnTo>
                      <a:pt x="13165" y="1612"/>
                    </a:lnTo>
                    <a:lnTo>
                      <a:pt x="13165" y="1642"/>
                    </a:lnTo>
                    <a:lnTo>
                      <a:pt x="13163" y="1671"/>
                    </a:lnTo>
                    <a:lnTo>
                      <a:pt x="13162" y="1701"/>
                    </a:lnTo>
                    <a:lnTo>
                      <a:pt x="13160" y="1732"/>
                    </a:lnTo>
                    <a:lnTo>
                      <a:pt x="13155" y="1763"/>
                    </a:lnTo>
                    <a:lnTo>
                      <a:pt x="13147" y="1796"/>
                    </a:lnTo>
                    <a:lnTo>
                      <a:pt x="13137" y="1828"/>
                    </a:lnTo>
                    <a:lnTo>
                      <a:pt x="13126" y="1859"/>
                    </a:lnTo>
                    <a:lnTo>
                      <a:pt x="13114" y="1889"/>
                    </a:lnTo>
                    <a:lnTo>
                      <a:pt x="13100" y="1918"/>
                    </a:lnTo>
                    <a:lnTo>
                      <a:pt x="13086" y="1946"/>
                    </a:lnTo>
                    <a:lnTo>
                      <a:pt x="13070" y="1974"/>
                    </a:lnTo>
                    <a:lnTo>
                      <a:pt x="13053" y="1999"/>
                    </a:lnTo>
                    <a:lnTo>
                      <a:pt x="13035" y="2024"/>
                    </a:lnTo>
                    <a:lnTo>
                      <a:pt x="13017" y="2049"/>
                    </a:lnTo>
                    <a:lnTo>
                      <a:pt x="12997" y="2072"/>
                    </a:lnTo>
                    <a:lnTo>
                      <a:pt x="12976" y="2095"/>
                    </a:lnTo>
                    <a:lnTo>
                      <a:pt x="12954" y="2116"/>
                    </a:lnTo>
                    <a:lnTo>
                      <a:pt x="12932" y="2136"/>
                    </a:lnTo>
                    <a:lnTo>
                      <a:pt x="12908" y="2155"/>
                    </a:lnTo>
                    <a:lnTo>
                      <a:pt x="12885" y="2173"/>
                    </a:lnTo>
                    <a:lnTo>
                      <a:pt x="12860" y="2191"/>
                    </a:lnTo>
                    <a:lnTo>
                      <a:pt x="12834" y="2208"/>
                    </a:lnTo>
                    <a:lnTo>
                      <a:pt x="12808" y="2223"/>
                    </a:lnTo>
                    <a:lnTo>
                      <a:pt x="12781" y="2238"/>
                    </a:lnTo>
                    <a:lnTo>
                      <a:pt x="12753" y="2251"/>
                    </a:lnTo>
                    <a:lnTo>
                      <a:pt x="12726" y="2264"/>
                    </a:lnTo>
                    <a:lnTo>
                      <a:pt x="12697" y="2275"/>
                    </a:lnTo>
                    <a:lnTo>
                      <a:pt x="12668" y="2285"/>
                    </a:lnTo>
                    <a:lnTo>
                      <a:pt x="12639" y="2295"/>
                    </a:lnTo>
                    <a:lnTo>
                      <a:pt x="12609" y="2304"/>
                    </a:lnTo>
                    <a:lnTo>
                      <a:pt x="12579" y="2311"/>
                    </a:lnTo>
                    <a:lnTo>
                      <a:pt x="12548" y="2318"/>
                    </a:lnTo>
                    <a:lnTo>
                      <a:pt x="12516" y="2322"/>
                    </a:lnTo>
                    <a:lnTo>
                      <a:pt x="12485" y="2327"/>
                    </a:lnTo>
                    <a:lnTo>
                      <a:pt x="12454" y="2331"/>
                    </a:lnTo>
                    <a:lnTo>
                      <a:pt x="12422" y="2333"/>
                    </a:lnTo>
                    <a:lnTo>
                      <a:pt x="12366" y="2333"/>
                    </a:lnTo>
                    <a:lnTo>
                      <a:pt x="12311" y="2332"/>
                    </a:lnTo>
                    <a:lnTo>
                      <a:pt x="12256" y="2329"/>
                    </a:lnTo>
                    <a:lnTo>
                      <a:pt x="12202" y="2326"/>
                    </a:lnTo>
                    <a:lnTo>
                      <a:pt x="12148" y="2322"/>
                    </a:lnTo>
                    <a:lnTo>
                      <a:pt x="12096" y="2317"/>
                    </a:lnTo>
                    <a:lnTo>
                      <a:pt x="12043" y="2309"/>
                    </a:lnTo>
                    <a:lnTo>
                      <a:pt x="11991" y="2299"/>
                    </a:lnTo>
                    <a:lnTo>
                      <a:pt x="11965" y="2294"/>
                    </a:lnTo>
                    <a:lnTo>
                      <a:pt x="11940" y="2287"/>
                    </a:lnTo>
                    <a:lnTo>
                      <a:pt x="11914" y="2280"/>
                    </a:lnTo>
                    <a:lnTo>
                      <a:pt x="11889" y="2273"/>
                    </a:lnTo>
                    <a:lnTo>
                      <a:pt x="11864" y="2265"/>
                    </a:lnTo>
                    <a:lnTo>
                      <a:pt x="11838" y="2255"/>
                    </a:lnTo>
                    <a:lnTo>
                      <a:pt x="11814" y="2246"/>
                    </a:lnTo>
                    <a:lnTo>
                      <a:pt x="11789" y="2235"/>
                    </a:lnTo>
                    <a:lnTo>
                      <a:pt x="11764" y="2224"/>
                    </a:lnTo>
                    <a:lnTo>
                      <a:pt x="11740" y="2212"/>
                    </a:lnTo>
                    <a:lnTo>
                      <a:pt x="11716" y="2199"/>
                    </a:lnTo>
                    <a:lnTo>
                      <a:pt x="11691" y="2185"/>
                    </a:lnTo>
                    <a:lnTo>
                      <a:pt x="11667" y="2170"/>
                    </a:lnTo>
                    <a:lnTo>
                      <a:pt x="11644" y="2154"/>
                    </a:lnTo>
                    <a:lnTo>
                      <a:pt x="11620" y="2138"/>
                    </a:lnTo>
                    <a:lnTo>
                      <a:pt x="11597" y="2119"/>
                    </a:lnTo>
                    <a:lnTo>
                      <a:pt x="11597" y="2258"/>
                    </a:lnTo>
                    <a:lnTo>
                      <a:pt x="9612" y="2258"/>
                    </a:lnTo>
                    <a:lnTo>
                      <a:pt x="9560" y="2134"/>
                    </a:lnTo>
                    <a:lnTo>
                      <a:pt x="9545" y="2145"/>
                    </a:lnTo>
                    <a:lnTo>
                      <a:pt x="9529" y="2155"/>
                    </a:lnTo>
                    <a:lnTo>
                      <a:pt x="9512" y="2165"/>
                    </a:lnTo>
                    <a:lnTo>
                      <a:pt x="9496" y="2175"/>
                    </a:lnTo>
                    <a:lnTo>
                      <a:pt x="9464" y="2191"/>
                    </a:lnTo>
                    <a:lnTo>
                      <a:pt x="9432" y="2205"/>
                    </a:lnTo>
                    <a:lnTo>
                      <a:pt x="9398" y="2217"/>
                    </a:lnTo>
                    <a:lnTo>
                      <a:pt x="9363" y="2227"/>
                    </a:lnTo>
                    <a:lnTo>
                      <a:pt x="9329" y="2236"/>
                    </a:lnTo>
                    <a:lnTo>
                      <a:pt x="9293" y="2242"/>
                    </a:lnTo>
                    <a:lnTo>
                      <a:pt x="9256" y="2247"/>
                    </a:lnTo>
                    <a:lnTo>
                      <a:pt x="9219" y="2252"/>
                    </a:lnTo>
                    <a:lnTo>
                      <a:pt x="9181" y="2254"/>
                    </a:lnTo>
                    <a:lnTo>
                      <a:pt x="9140" y="2257"/>
                    </a:lnTo>
                    <a:lnTo>
                      <a:pt x="9058" y="2259"/>
                    </a:lnTo>
                    <a:lnTo>
                      <a:pt x="8969" y="2259"/>
                    </a:lnTo>
                    <a:lnTo>
                      <a:pt x="8826" y="2259"/>
                    </a:lnTo>
                    <a:lnTo>
                      <a:pt x="8787" y="2259"/>
                    </a:lnTo>
                    <a:lnTo>
                      <a:pt x="8750" y="2257"/>
                    </a:lnTo>
                    <a:lnTo>
                      <a:pt x="8712" y="2253"/>
                    </a:lnTo>
                    <a:lnTo>
                      <a:pt x="8675" y="2249"/>
                    </a:lnTo>
                    <a:lnTo>
                      <a:pt x="8638" y="2243"/>
                    </a:lnTo>
                    <a:lnTo>
                      <a:pt x="8602" y="2236"/>
                    </a:lnTo>
                    <a:lnTo>
                      <a:pt x="8566" y="2228"/>
                    </a:lnTo>
                    <a:lnTo>
                      <a:pt x="8532" y="2218"/>
                    </a:lnTo>
                    <a:lnTo>
                      <a:pt x="8497" y="2208"/>
                    </a:lnTo>
                    <a:lnTo>
                      <a:pt x="8463" y="2197"/>
                    </a:lnTo>
                    <a:lnTo>
                      <a:pt x="8431" y="2184"/>
                    </a:lnTo>
                    <a:lnTo>
                      <a:pt x="8400" y="2170"/>
                    </a:lnTo>
                    <a:lnTo>
                      <a:pt x="8369" y="2154"/>
                    </a:lnTo>
                    <a:lnTo>
                      <a:pt x="8340" y="2138"/>
                    </a:lnTo>
                    <a:lnTo>
                      <a:pt x="8311" y="2120"/>
                    </a:lnTo>
                    <a:lnTo>
                      <a:pt x="8283" y="2102"/>
                    </a:lnTo>
                    <a:lnTo>
                      <a:pt x="8257" y="2082"/>
                    </a:lnTo>
                    <a:lnTo>
                      <a:pt x="8232" y="2061"/>
                    </a:lnTo>
                    <a:lnTo>
                      <a:pt x="8208" y="2039"/>
                    </a:lnTo>
                    <a:lnTo>
                      <a:pt x="8186" y="2017"/>
                    </a:lnTo>
                    <a:lnTo>
                      <a:pt x="8165" y="1993"/>
                    </a:lnTo>
                    <a:lnTo>
                      <a:pt x="8146" y="1968"/>
                    </a:lnTo>
                    <a:lnTo>
                      <a:pt x="8128" y="1942"/>
                    </a:lnTo>
                    <a:lnTo>
                      <a:pt x="8112" y="1916"/>
                    </a:lnTo>
                    <a:lnTo>
                      <a:pt x="8097" y="1887"/>
                    </a:lnTo>
                    <a:lnTo>
                      <a:pt x="8084" y="1858"/>
                    </a:lnTo>
                    <a:lnTo>
                      <a:pt x="8073" y="1829"/>
                    </a:lnTo>
                    <a:lnTo>
                      <a:pt x="8064" y="1798"/>
                    </a:lnTo>
                    <a:lnTo>
                      <a:pt x="8057" y="1767"/>
                    </a:lnTo>
                    <a:lnTo>
                      <a:pt x="8051" y="1733"/>
                    </a:lnTo>
                    <a:lnTo>
                      <a:pt x="8047" y="1700"/>
                    </a:lnTo>
                    <a:lnTo>
                      <a:pt x="8046" y="1665"/>
                    </a:lnTo>
                    <a:lnTo>
                      <a:pt x="8044" y="1518"/>
                    </a:lnTo>
                    <a:lnTo>
                      <a:pt x="8044" y="713"/>
                    </a:lnTo>
                    <a:lnTo>
                      <a:pt x="7387" y="713"/>
                    </a:lnTo>
                    <a:lnTo>
                      <a:pt x="6552" y="2258"/>
                    </a:lnTo>
                    <a:lnTo>
                      <a:pt x="5686" y="2258"/>
                    </a:lnTo>
                    <a:lnTo>
                      <a:pt x="4800" y="713"/>
                    </a:lnTo>
                    <a:lnTo>
                      <a:pt x="4324" y="713"/>
                    </a:lnTo>
                    <a:lnTo>
                      <a:pt x="4324" y="1665"/>
                    </a:lnTo>
                    <a:lnTo>
                      <a:pt x="4509" y="1665"/>
                    </a:lnTo>
                    <a:lnTo>
                      <a:pt x="4509" y="2259"/>
                    </a:lnTo>
                    <a:lnTo>
                      <a:pt x="1531" y="2259"/>
                    </a:lnTo>
                    <a:lnTo>
                      <a:pt x="1531" y="1666"/>
                    </a:lnTo>
                    <a:lnTo>
                      <a:pt x="1703" y="1666"/>
                    </a:lnTo>
                    <a:lnTo>
                      <a:pt x="1703" y="899"/>
                    </a:lnTo>
                    <a:lnTo>
                      <a:pt x="1702" y="887"/>
                    </a:lnTo>
                    <a:lnTo>
                      <a:pt x="1702" y="876"/>
                    </a:lnTo>
                    <a:lnTo>
                      <a:pt x="1700" y="864"/>
                    </a:lnTo>
                    <a:lnTo>
                      <a:pt x="1698" y="853"/>
                    </a:lnTo>
                    <a:lnTo>
                      <a:pt x="1694" y="842"/>
                    </a:lnTo>
                    <a:lnTo>
                      <a:pt x="1691" y="832"/>
                    </a:lnTo>
                    <a:lnTo>
                      <a:pt x="1686" y="823"/>
                    </a:lnTo>
                    <a:lnTo>
                      <a:pt x="1681" y="813"/>
                    </a:lnTo>
                    <a:lnTo>
                      <a:pt x="1676" y="804"/>
                    </a:lnTo>
                    <a:lnTo>
                      <a:pt x="1669" y="795"/>
                    </a:lnTo>
                    <a:lnTo>
                      <a:pt x="1662" y="787"/>
                    </a:lnTo>
                    <a:lnTo>
                      <a:pt x="1654" y="779"/>
                    </a:lnTo>
                    <a:lnTo>
                      <a:pt x="1646" y="772"/>
                    </a:lnTo>
                    <a:lnTo>
                      <a:pt x="1637" y="765"/>
                    </a:lnTo>
                    <a:lnTo>
                      <a:pt x="1628" y="758"/>
                    </a:lnTo>
                    <a:lnTo>
                      <a:pt x="1618" y="752"/>
                    </a:lnTo>
                    <a:lnTo>
                      <a:pt x="1597" y="741"/>
                    </a:lnTo>
                    <a:lnTo>
                      <a:pt x="1575" y="730"/>
                    </a:lnTo>
                    <a:lnTo>
                      <a:pt x="1551" y="722"/>
                    </a:lnTo>
                    <a:lnTo>
                      <a:pt x="1525" y="715"/>
                    </a:lnTo>
                    <a:lnTo>
                      <a:pt x="1499" y="711"/>
                    </a:lnTo>
                    <a:lnTo>
                      <a:pt x="1471" y="706"/>
                    </a:lnTo>
                    <a:lnTo>
                      <a:pt x="1442" y="705"/>
                    </a:lnTo>
                    <a:lnTo>
                      <a:pt x="1412" y="704"/>
                    </a:lnTo>
                    <a:lnTo>
                      <a:pt x="1387" y="705"/>
                    </a:lnTo>
                    <a:lnTo>
                      <a:pt x="1362" y="706"/>
                    </a:lnTo>
                    <a:lnTo>
                      <a:pt x="1339" y="709"/>
                    </a:lnTo>
                    <a:lnTo>
                      <a:pt x="1316" y="715"/>
                    </a:lnTo>
                    <a:lnTo>
                      <a:pt x="1293" y="721"/>
                    </a:lnTo>
                    <a:lnTo>
                      <a:pt x="1271" y="730"/>
                    </a:lnTo>
                    <a:lnTo>
                      <a:pt x="1250" y="740"/>
                    </a:lnTo>
                    <a:lnTo>
                      <a:pt x="1230" y="752"/>
                    </a:lnTo>
                    <a:lnTo>
                      <a:pt x="1210" y="766"/>
                    </a:lnTo>
                    <a:lnTo>
                      <a:pt x="1190" y="782"/>
                    </a:lnTo>
                    <a:lnTo>
                      <a:pt x="1172" y="801"/>
                    </a:lnTo>
                    <a:lnTo>
                      <a:pt x="1154" y="822"/>
                    </a:lnTo>
                    <a:lnTo>
                      <a:pt x="1138" y="844"/>
                    </a:lnTo>
                    <a:lnTo>
                      <a:pt x="1122" y="869"/>
                    </a:lnTo>
                    <a:lnTo>
                      <a:pt x="1107" y="898"/>
                    </a:lnTo>
                    <a:lnTo>
                      <a:pt x="1093" y="928"/>
                    </a:lnTo>
                    <a:lnTo>
                      <a:pt x="1093" y="1666"/>
                    </a:lnTo>
                    <a:lnTo>
                      <a:pt x="1279" y="1666"/>
                    </a:lnTo>
                    <a:lnTo>
                      <a:pt x="1278" y="2259"/>
                    </a:lnTo>
                    <a:lnTo>
                      <a:pt x="0" y="2259"/>
                    </a:lnTo>
                    <a:lnTo>
                      <a:pt x="1" y="1666"/>
                    </a:lnTo>
                    <a:lnTo>
                      <a:pt x="197" y="1666"/>
                    </a:lnTo>
                    <a:lnTo>
                      <a:pt x="197" y="713"/>
                    </a:lnTo>
                    <a:lnTo>
                      <a:pt x="1" y="713"/>
                    </a:lnTo>
                    <a:lnTo>
                      <a:pt x="1" y="84"/>
                    </a:lnTo>
                    <a:lnTo>
                      <a:pt x="1093" y="84"/>
                    </a:lnTo>
                    <a:lnTo>
                      <a:pt x="1091" y="292"/>
                    </a:lnTo>
                    <a:lnTo>
                      <a:pt x="1278" y="179"/>
                    </a:lnTo>
                    <a:lnTo>
                      <a:pt x="1309" y="162"/>
                    </a:lnTo>
                    <a:lnTo>
                      <a:pt x="1342" y="147"/>
                    </a:lnTo>
                    <a:lnTo>
                      <a:pt x="1374" y="133"/>
                    </a:lnTo>
                    <a:lnTo>
                      <a:pt x="1409" y="120"/>
                    </a:lnTo>
                    <a:lnTo>
                      <a:pt x="1443" y="109"/>
                    </a:lnTo>
                    <a:lnTo>
                      <a:pt x="1478" y="98"/>
                    </a:lnTo>
                    <a:lnTo>
                      <a:pt x="1514" y="89"/>
                    </a:lnTo>
                    <a:lnTo>
                      <a:pt x="1550" y="82"/>
                    </a:lnTo>
                    <a:lnTo>
                      <a:pt x="1585" y="75"/>
                    </a:lnTo>
                    <a:lnTo>
                      <a:pt x="1621" y="69"/>
                    </a:lnTo>
                    <a:lnTo>
                      <a:pt x="1656" y="65"/>
                    </a:lnTo>
                    <a:lnTo>
                      <a:pt x="1691" y="61"/>
                    </a:lnTo>
                    <a:lnTo>
                      <a:pt x="1725" y="59"/>
                    </a:lnTo>
                    <a:lnTo>
                      <a:pt x="1759" y="57"/>
                    </a:lnTo>
                    <a:lnTo>
                      <a:pt x="1791" y="56"/>
                    </a:lnTo>
                    <a:lnTo>
                      <a:pt x="1822" y="56"/>
                    </a:lnTo>
                    <a:lnTo>
                      <a:pt x="1872" y="57"/>
                    </a:lnTo>
                    <a:lnTo>
                      <a:pt x="1919" y="60"/>
                    </a:lnTo>
                    <a:lnTo>
                      <a:pt x="1967" y="64"/>
                    </a:lnTo>
                    <a:lnTo>
                      <a:pt x="2013" y="69"/>
                    </a:lnTo>
                    <a:lnTo>
                      <a:pt x="2057" y="77"/>
                    </a:lnTo>
                    <a:lnTo>
                      <a:pt x="2101" y="87"/>
                    </a:lnTo>
                    <a:lnTo>
                      <a:pt x="2122" y="92"/>
                    </a:lnTo>
                    <a:lnTo>
                      <a:pt x="2142" y="98"/>
                    </a:lnTo>
                    <a:lnTo>
                      <a:pt x="2163" y="105"/>
                    </a:lnTo>
                    <a:lnTo>
                      <a:pt x="2184" y="113"/>
                    </a:lnTo>
                    <a:lnTo>
                      <a:pt x="2205" y="120"/>
                    </a:lnTo>
                    <a:lnTo>
                      <a:pt x="2224" y="129"/>
                    </a:lnTo>
                    <a:lnTo>
                      <a:pt x="2244" y="139"/>
                    </a:lnTo>
                    <a:lnTo>
                      <a:pt x="2264" y="148"/>
                    </a:lnTo>
                    <a:lnTo>
                      <a:pt x="2282" y="158"/>
                    </a:lnTo>
                    <a:lnTo>
                      <a:pt x="2302" y="170"/>
                    </a:lnTo>
                    <a:lnTo>
                      <a:pt x="2320" y="181"/>
                    </a:lnTo>
                    <a:lnTo>
                      <a:pt x="2339" y="194"/>
                    </a:lnTo>
                    <a:lnTo>
                      <a:pt x="2357" y="207"/>
                    </a:lnTo>
                    <a:lnTo>
                      <a:pt x="2376" y="221"/>
                    </a:lnTo>
                    <a:lnTo>
                      <a:pt x="2393" y="236"/>
                    </a:lnTo>
                    <a:lnTo>
                      <a:pt x="2410" y="251"/>
                    </a:lnTo>
                    <a:lnTo>
                      <a:pt x="2429" y="267"/>
                    </a:lnTo>
                    <a:lnTo>
                      <a:pt x="2445" y="284"/>
                    </a:lnTo>
                    <a:lnTo>
                      <a:pt x="2462" y="303"/>
                    </a:lnTo>
                    <a:lnTo>
                      <a:pt x="2480" y="321"/>
                    </a:lnTo>
                    <a:lnTo>
                      <a:pt x="2497" y="346"/>
                    </a:lnTo>
                    <a:lnTo>
                      <a:pt x="2513" y="369"/>
                    </a:lnTo>
                    <a:lnTo>
                      <a:pt x="2528" y="393"/>
                    </a:lnTo>
                    <a:lnTo>
                      <a:pt x="2542" y="417"/>
                    </a:lnTo>
                    <a:lnTo>
                      <a:pt x="2555" y="443"/>
                    </a:lnTo>
                    <a:lnTo>
                      <a:pt x="2566" y="467"/>
                    </a:lnTo>
                    <a:lnTo>
                      <a:pt x="2578" y="492"/>
                    </a:lnTo>
                    <a:lnTo>
                      <a:pt x="2587" y="518"/>
                    </a:lnTo>
                    <a:lnTo>
                      <a:pt x="2595" y="543"/>
                    </a:lnTo>
                    <a:lnTo>
                      <a:pt x="2602" y="570"/>
                    </a:lnTo>
                    <a:lnTo>
                      <a:pt x="2609" y="595"/>
                    </a:lnTo>
                    <a:lnTo>
                      <a:pt x="2614" y="622"/>
                    </a:lnTo>
                    <a:lnTo>
                      <a:pt x="2617" y="647"/>
                    </a:lnTo>
                    <a:lnTo>
                      <a:pt x="2621" y="674"/>
                    </a:lnTo>
                    <a:lnTo>
                      <a:pt x="2622" y="701"/>
                    </a:lnTo>
                    <a:lnTo>
                      <a:pt x="2623" y="728"/>
                    </a:lnTo>
                    <a:lnTo>
                      <a:pt x="2623" y="1665"/>
                    </a:lnTo>
                    <a:lnTo>
                      <a:pt x="3375" y="1665"/>
                    </a:lnTo>
                    <a:lnTo>
                      <a:pt x="3375" y="711"/>
                    </a:lnTo>
                    <a:lnTo>
                      <a:pt x="3218" y="713"/>
                    </a:lnTo>
                    <a:lnTo>
                      <a:pt x="3218" y="84"/>
                    </a:lnTo>
                    <a:lnTo>
                      <a:pt x="6023" y="84"/>
                    </a:lnTo>
                    <a:lnTo>
                      <a:pt x="6023" y="711"/>
                    </a:lnTo>
                    <a:lnTo>
                      <a:pt x="5881" y="711"/>
                    </a:lnTo>
                    <a:lnTo>
                      <a:pt x="6209" y="1323"/>
                    </a:lnTo>
                    <a:lnTo>
                      <a:pt x="6514" y="711"/>
                    </a:lnTo>
                    <a:lnTo>
                      <a:pt x="6343" y="711"/>
                    </a:lnTo>
                    <a:lnTo>
                      <a:pt x="6343" y="84"/>
                    </a:lnTo>
                    <a:lnTo>
                      <a:pt x="8953" y="84"/>
                    </a:lnTo>
                    <a:lnTo>
                      <a:pt x="8953" y="1373"/>
                    </a:lnTo>
                    <a:lnTo>
                      <a:pt x="8954" y="1389"/>
                    </a:lnTo>
                    <a:lnTo>
                      <a:pt x="8956" y="1405"/>
                    </a:lnTo>
                    <a:lnTo>
                      <a:pt x="8957" y="1420"/>
                    </a:lnTo>
                    <a:lnTo>
                      <a:pt x="8960" y="1435"/>
                    </a:lnTo>
                    <a:lnTo>
                      <a:pt x="8964" y="1450"/>
                    </a:lnTo>
                    <a:lnTo>
                      <a:pt x="8967" y="1464"/>
                    </a:lnTo>
                    <a:lnTo>
                      <a:pt x="8973" y="1478"/>
                    </a:lnTo>
                    <a:lnTo>
                      <a:pt x="8979" y="1492"/>
                    </a:lnTo>
                    <a:lnTo>
                      <a:pt x="8984" y="1506"/>
                    </a:lnTo>
                    <a:lnTo>
                      <a:pt x="8991" y="1518"/>
                    </a:lnTo>
                    <a:lnTo>
                      <a:pt x="8999" y="1530"/>
                    </a:lnTo>
                    <a:lnTo>
                      <a:pt x="9008" y="1541"/>
                    </a:lnTo>
                    <a:lnTo>
                      <a:pt x="9017" y="1553"/>
                    </a:lnTo>
                    <a:lnTo>
                      <a:pt x="9026" y="1564"/>
                    </a:lnTo>
                    <a:lnTo>
                      <a:pt x="9035" y="1575"/>
                    </a:lnTo>
                    <a:lnTo>
                      <a:pt x="9046" y="1584"/>
                    </a:lnTo>
                    <a:lnTo>
                      <a:pt x="9057" y="1593"/>
                    </a:lnTo>
                    <a:lnTo>
                      <a:pt x="9068" y="1603"/>
                    </a:lnTo>
                    <a:lnTo>
                      <a:pt x="9080" y="1611"/>
                    </a:lnTo>
                    <a:lnTo>
                      <a:pt x="9092" y="1619"/>
                    </a:lnTo>
                    <a:lnTo>
                      <a:pt x="9105" y="1626"/>
                    </a:lnTo>
                    <a:lnTo>
                      <a:pt x="9117" y="1633"/>
                    </a:lnTo>
                    <a:lnTo>
                      <a:pt x="9131" y="1638"/>
                    </a:lnTo>
                    <a:lnTo>
                      <a:pt x="9145" y="1644"/>
                    </a:lnTo>
                    <a:lnTo>
                      <a:pt x="9159" y="1649"/>
                    </a:lnTo>
                    <a:lnTo>
                      <a:pt x="9173" y="1653"/>
                    </a:lnTo>
                    <a:lnTo>
                      <a:pt x="9188" y="1657"/>
                    </a:lnTo>
                    <a:lnTo>
                      <a:pt x="9202" y="1660"/>
                    </a:lnTo>
                    <a:lnTo>
                      <a:pt x="9217" y="1663"/>
                    </a:lnTo>
                    <a:lnTo>
                      <a:pt x="9232" y="1664"/>
                    </a:lnTo>
                    <a:lnTo>
                      <a:pt x="9248" y="1665"/>
                    </a:lnTo>
                    <a:lnTo>
                      <a:pt x="9263" y="1665"/>
                    </a:lnTo>
                    <a:lnTo>
                      <a:pt x="9287" y="1665"/>
                    </a:lnTo>
                    <a:lnTo>
                      <a:pt x="9313" y="1662"/>
                    </a:lnTo>
                    <a:lnTo>
                      <a:pt x="9338" y="1657"/>
                    </a:lnTo>
                    <a:lnTo>
                      <a:pt x="9363" y="1650"/>
                    </a:lnTo>
                    <a:lnTo>
                      <a:pt x="9376" y="1645"/>
                    </a:lnTo>
                    <a:lnTo>
                      <a:pt x="9389" y="1641"/>
                    </a:lnTo>
                    <a:lnTo>
                      <a:pt x="9400" y="1635"/>
                    </a:lnTo>
                    <a:lnTo>
                      <a:pt x="9413" y="1629"/>
                    </a:lnTo>
                    <a:lnTo>
                      <a:pt x="9425" y="1622"/>
                    </a:lnTo>
                    <a:lnTo>
                      <a:pt x="9436" y="1615"/>
                    </a:lnTo>
                    <a:lnTo>
                      <a:pt x="9447" y="1607"/>
                    </a:lnTo>
                    <a:lnTo>
                      <a:pt x="9458" y="1599"/>
                    </a:lnTo>
                    <a:lnTo>
                      <a:pt x="9469" y="1590"/>
                    </a:lnTo>
                    <a:lnTo>
                      <a:pt x="9479" y="1581"/>
                    </a:lnTo>
                    <a:lnTo>
                      <a:pt x="9488" y="1570"/>
                    </a:lnTo>
                    <a:lnTo>
                      <a:pt x="9497" y="1560"/>
                    </a:lnTo>
                    <a:lnTo>
                      <a:pt x="9506" y="1548"/>
                    </a:lnTo>
                    <a:lnTo>
                      <a:pt x="9514" y="1536"/>
                    </a:lnTo>
                    <a:lnTo>
                      <a:pt x="9522" y="1523"/>
                    </a:lnTo>
                    <a:lnTo>
                      <a:pt x="9529" y="1509"/>
                    </a:lnTo>
                    <a:lnTo>
                      <a:pt x="9534" y="1495"/>
                    </a:lnTo>
                    <a:lnTo>
                      <a:pt x="9540" y="1480"/>
                    </a:lnTo>
                    <a:lnTo>
                      <a:pt x="9546" y="1465"/>
                    </a:lnTo>
                    <a:lnTo>
                      <a:pt x="9549" y="1449"/>
                    </a:lnTo>
                    <a:lnTo>
                      <a:pt x="9553" y="1432"/>
                    </a:lnTo>
                    <a:lnTo>
                      <a:pt x="9556" y="1413"/>
                    </a:lnTo>
                    <a:lnTo>
                      <a:pt x="9558" y="1395"/>
                    </a:lnTo>
                    <a:lnTo>
                      <a:pt x="9559" y="1375"/>
                    </a:lnTo>
                    <a:lnTo>
                      <a:pt x="9559" y="711"/>
                    </a:lnTo>
                    <a:lnTo>
                      <a:pt x="9321" y="711"/>
                    </a:lnTo>
                    <a:lnTo>
                      <a:pt x="9321" y="84"/>
                    </a:lnTo>
                    <a:lnTo>
                      <a:pt x="10469" y="84"/>
                    </a:lnTo>
                    <a:lnTo>
                      <a:pt x="10469" y="1665"/>
                    </a:lnTo>
                    <a:lnTo>
                      <a:pt x="11700" y="1664"/>
                    </a:lnTo>
                    <a:lnTo>
                      <a:pt x="11712" y="1678"/>
                    </a:lnTo>
                    <a:lnTo>
                      <a:pt x="11726" y="1690"/>
                    </a:lnTo>
                    <a:lnTo>
                      <a:pt x="11742" y="1703"/>
                    </a:lnTo>
                    <a:lnTo>
                      <a:pt x="11759" y="1715"/>
                    </a:lnTo>
                    <a:lnTo>
                      <a:pt x="11776" y="1727"/>
                    </a:lnTo>
                    <a:lnTo>
                      <a:pt x="11794" y="1739"/>
                    </a:lnTo>
                    <a:lnTo>
                      <a:pt x="11814" y="1749"/>
                    </a:lnTo>
                    <a:lnTo>
                      <a:pt x="11835" y="1761"/>
                    </a:lnTo>
                    <a:lnTo>
                      <a:pt x="11856" y="1771"/>
                    </a:lnTo>
                    <a:lnTo>
                      <a:pt x="11876" y="1781"/>
                    </a:lnTo>
                    <a:lnTo>
                      <a:pt x="11898" y="1790"/>
                    </a:lnTo>
                    <a:lnTo>
                      <a:pt x="11920" y="1799"/>
                    </a:lnTo>
                    <a:lnTo>
                      <a:pt x="11943" y="1807"/>
                    </a:lnTo>
                    <a:lnTo>
                      <a:pt x="11965" y="1814"/>
                    </a:lnTo>
                    <a:lnTo>
                      <a:pt x="11987" y="1821"/>
                    </a:lnTo>
                    <a:lnTo>
                      <a:pt x="12010" y="1827"/>
                    </a:lnTo>
                    <a:lnTo>
                      <a:pt x="12032" y="1833"/>
                    </a:lnTo>
                    <a:lnTo>
                      <a:pt x="12054" y="1836"/>
                    </a:lnTo>
                    <a:lnTo>
                      <a:pt x="12076" y="1839"/>
                    </a:lnTo>
                    <a:lnTo>
                      <a:pt x="12097" y="1842"/>
                    </a:lnTo>
                    <a:lnTo>
                      <a:pt x="12118" y="1844"/>
                    </a:lnTo>
                    <a:lnTo>
                      <a:pt x="12137" y="1844"/>
                    </a:lnTo>
                    <a:lnTo>
                      <a:pt x="12157" y="1843"/>
                    </a:lnTo>
                    <a:lnTo>
                      <a:pt x="12176" y="1842"/>
                    </a:lnTo>
                    <a:lnTo>
                      <a:pt x="12193" y="1838"/>
                    </a:lnTo>
                    <a:lnTo>
                      <a:pt x="12209" y="1835"/>
                    </a:lnTo>
                    <a:lnTo>
                      <a:pt x="12224" y="1829"/>
                    </a:lnTo>
                    <a:lnTo>
                      <a:pt x="12238" y="1822"/>
                    </a:lnTo>
                    <a:lnTo>
                      <a:pt x="12251" y="1814"/>
                    </a:lnTo>
                    <a:lnTo>
                      <a:pt x="12261" y="1805"/>
                    </a:lnTo>
                    <a:lnTo>
                      <a:pt x="12271" y="1794"/>
                    </a:lnTo>
                    <a:lnTo>
                      <a:pt x="12278" y="1782"/>
                    </a:lnTo>
                    <a:lnTo>
                      <a:pt x="12287" y="1768"/>
                    </a:lnTo>
                    <a:lnTo>
                      <a:pt x="12293" y="1755"/>
                    </a:lnTo>
                    <a:lnTo>
                      <a:pt x="12299" y="1741"/>
                    </a:lnTo>
                    <a:lnTo>
                      <a:pt x="12304" y="1730"/>
                    </a:lnTo>
                    <a:lnTo>
                      <a:pt x="12307" y="1717"/>
                    </a:lnTo>
                    <a:lnTo>
                      <a:pt x="12311" y="1705"/>
                    </a:lnTo>
                    <a:lnTo>
                      <a:pt x="12313" y="1694"/>
                    </a:lnTo>
                    <a:lnTo>
                      <a:pt x="12314" y="1682"/>
                    </a:lnTo>
                    <a:lnTo>
                      <a:pt x="12314" y="1671"/>
                    </a:lnTo>
                    <a:lnTo>
                      <a:pt x="12314" y="1660"/>
                    </a:lnTo>
                    <a:lnTo>
                      <a:pt x="12313" y="1650"/>
                    </a:lnTo>
                    <a:lnTo>
                      <a:pt x="12311" y="1641"/>
                    </a:lnTo>
                    <a:lnTo>
                      <a:pt x="12307" y="1630"/>
                    </a:lnTo>
                    <a:lnTo>
                      <a:pt x="12304" y="1621"/>
                    </a:lnTo>
                    <a:lnTo>
                      <a:pt x="12298" y="1612"/>
                    </a:lnTo>
                    <a:lnTo>
                      <a:pt x="12293" y="1603"/>
                    </a:lnTo>
                    <a:lnTo>
                      <a:pt x="12287" y="1595"/>
                    </a:lnTo>
                    <a:lnTo>
                      <a:pt x="12280" y="1586"/>
                    </a:lnTo>
                    <a:lnTo>
                      <a:pt x="12270" y="1577"/>
                    </a:lnTo>
                    <a:lnTo>
                      <a:pt x="12262" y="1570"/>
                    </a:lnTo>
                    <a:lnTo>
                      <a:pt x="12252" y="1562"/>
                    </a:lnTo>
                    <a:lnTo>
                      <a:pt x="12241" y="1554"/>
                    </a:lnTo>
                    <a:lnTo>
                      <a:pt x="12230" y="1547"/>
                    </a:lnTo>
                    <a:lnTo>
                      <a:pt x="12217" y="1540"/>
                    </a:lnTo>
                    <a:lnTo>
                      <a:pt x="12189" y="1526"/>
                    </a:lnTo>
                    <a:lnTo>
                      <a:pt x="12158" y="1514"/>
                    </a:lnTo>
                    <a:lnTo>
                      <a:pt x="12125" y="1501"/>
                    </a:lnTo>
                    <a:lnTo>
                      <a:pt x="12087" y="1489"/>
                    </a:lnTo>
                    <a:lnTo>
                      <a:pt x="12037" y="1474"/>
                    </a:lnTo>
                    <a:lnTo>
                      <a:pt x="11984" y="1458"/>
                    </a:lnTo>
                    <a:lnTo>
                      <a:pt x="11928" y="1442"/>
                    </a:lnTo>
                    <a:lnTo>
                      <a:pt x="11871" y="1425"/>
                    </a:lnTo>
                    <a:lnTo>
                      <a:pt x="11811" y="1406"/>
                    </a:lnTo>
                    <a:lnTo>
                      <a:pt x="11750" y="1387"/>
                    </a:lnTo>
                    <a:lnTo>
                      <a:pt x="11690" y="1367"/>
                    </a:lnTo>
                    <a:lnTo>
                      <a:pt x="11629" y="1345"/>
                    </a:lnTo>
                    <a:lnTo>
                      <a:pt x="11569" y="1323"/>
                    </a:lnTo>
                    <a:lnTo>
                      <a:pt x="11509" y="1300"/>
                    </a:lnTo>
                    <a:lnTo>
                      <a:pt x="11451" y="1276"/>
                    </a:lnTo>
                    <a:lnTo>
                      <a:pt x="11396" y="1249"/>
                    </a:lnTo>
                    <a:lnTo>
                      <a:pt x="11368" y="1236"/>
                    </a:lnTo>
                    <a:lnTo>
                      <a:pt x="11343" y="1222"/>
                    </a:lnTo>
                    <a:lnTo>
                      <a:pt x="11316" y="1209"/>
                    </a:lnTo>
                    <a:lnTo>
                      <a:pt x="11292" y="1194"/>
                    </a:lnTo>
                    <a:lnTo>
                      <a:pt x="11267" y="1179"/>
                    </a:lnTo>
                    <a:lnTo>
                      <a:pt x="11244" y="1164"/>
                    </a:lnTo>
                    <a:lnTo>
                      <a:pt x="11222" y="1149"/>
                    </a:lnTo>
                    <a:lnTo>
                      <a:pt x="11202" y="1132"/>
                    </a:lnTo>
                    <a:lnTo>
                      <a:pt x="11173" y="1108"/>
                    </a:lnTo>
                    <a:lnTo>
                      <a:pt x="11146" y="1083"/>
                    </a:lnTo>
                    <a:lnTo>
                      <a:pt x="11135" y="1069"/>
                    </a:lnTo>
                    <a:lnTo>
                      <a:pt x="11123" y="1056"/>
                    </a:lnTo>
                    <a:lnTo>
                      <a:pt x="11112" y="1042"/>
                    </a:lnTo>
                    <a:lnTo>
                      <a:pt x="11101" y="1028"/>
                    </a:lnTo>
                    <a:lnTo>
                      <a:pt x="11092" y="1015"/>
                    </a:lnTo>
                    <a:lnTo>
                      <a:pt x="11083" y="1001"/>
                    </a:lnTo>
                    <a:lnTo>
                      <a:pt x="11073" y="986"/>
                    </a:lnTo>
                    <a:lnTo>
                      <a:pt x="11065" y="971"/>
                    </a:lnTo>
                    <a:lnTo>
                      <a:pt x="11058" y="956"/>
                    </a:lnTo>
                    <a:lnTo>
                      <a:pt x="11051" y="939"/>
                    </a:lnTo>
                    <a:lnTo>
                      <a:pt x="11044" y="923"/>
                    </a:lnTo>
                    <a:lnTo>
                      <a:pt x="11039" y="906"/>
                    </a:lnTo>
                    <a:lnTo>
                      <a:pt x="11033" y="889"/>
                    </a:lnTo>
                    <a:lnTo>
                      <a:pt x="11028" y="871"/>
                    </a:lnTo>
                    <a:lnTo>
                      <a:pt x="11025" y="853"/>
                    </a:lnTo>
                    <a:lnTo>
                      <a:pt x="11020" y="834"/>
                    </a:lnTo>
                    <a:lnTo>
                      <a:pt x="11018" y="815"/>
                    </a:lnTo>
                    <a:lnTo>
                      <a:pt x="11016" y="795"/>
                    </a:lnTo>
                    <a:lnTo>
                      <a:pt x="11013" y="774"/>
                    </a:lnTo>
                    <a:lnTo>
                      <a:pt x="11012" y="753"/>
                    </a:lnTo>
                    <a:lnTo>
                      <a:pt x="11010" y="709"/>
                    </a:lnTo>
                    <a:lnTo>
                      <a:pt x="11011" y="662"/>
                    </a:lnTo>
                    <a:lnTo>
                      <a:pt x="11014" y="611"/>
                    </a:lnTo>
                    <a:lnTo>
                      <a:pt x="11019" y="558"/>
                    </a:lnTo>
                    <a:lnTo>
                      <a:pt x="11024" y="528"/>
                    </a:lnTo>
                    <a:lnTo>
                      <a:pt x="11031" y="499"/>
                    </a:lnTo>
                    <a:lnTo>
                      <a:pt x="11039" y="470"/>
                    </a:lnTo>
                    <a:lnTo>
                      <a:pt x="11049" y="441"/>
                    </a:lnTo>
                    <a:lnTo>
                      <a:pt x="11061" y="414"/>
                    </a:lnTo>
                    <a:lnTo>
                      <a:pt x="11073" y="387"/>
                    </a:lnTo>
                    <a:lnTo>
                      <a:pt x="11088" y="361"/>
                    </a:lnTo>
                    <a:lnTo>
                      <a:pt x="11105" y="335"/>
                    </a:lnTo>
                    <a:lnTo>
                      <a:pt x="11122" y="311"/>
                    </a:lnTo>
                    <a:lnTo>
                      <a:pt x="11140" y="287"/>
                    </a:lnTo>
                    <a:lnTo>
                      <a:pt x="11160" y="263"/>
                    </a:lnTo>
                    <a:lnTo>
                      <a:pt x="11181" y="240"/>
                    </a:lnTo>
                    <a:lnTo>
                      <a:pt x="11203" y="218"/>
                    </a:lnTo>
                    <a:lnTo>
                      <a:pt x="11225" y="199"/>
                    </a:lnTo>
                    <a:lnTo>
                      <a:pt x="11249" y="178"/>
                    </a:lnTo>
                    <a:lnTo>
                      <a:pt x="11273" y="159"/>
                    </a:lnTo>
                    <a:lnTo>
                      <a:pt x="11299" y="141"/>
                    </a:lnTo>
                    <a:lnTo>
                      <a:pt x="11325" y="125"/>
                    </a:lnTo>
                    <a:lnTo>
                      <a:pt x="11351" y="109"/>
                    </a:lnTo>
                    <a:lnTo>
                      <a:pt x="11378" y="94"/>
                    </a:lnTo>
                    <a:lnTo>
                      <a:pt x="11406" y="80"/>
                    </a:lnTo>
                    <a:lnTo>
                      <a:pt x="11434" y="66"/>
                    </a:lnTo>
                    <a:lnTo>
                      <a:pt x="11462" y="54"/>
                    </a:lnTo>
                    <a:lnTo>
                      <a:pt x="11490" y="44"/>
                    </a:lnTo>
                    <a:lnTo>
                      <a:pt x="11519" y="35"/>
                    </a:lnTo>
                    <a:lnTo>
                      <a:pt x="11548" y="25"/>
                    </a:lnTo>
                    <a:lnTo>
                      <a:pt x="11577" y="19"/>
                    </a:lnTo>
                    <a:lnTo>
                      <a:pt x="11605" y="13"/>
                    </a:lnTo>
                    <a:lnTo>
                      <a:pt x="11634" y="7"/>
                    </a:lnTo>
                    <a:lnTo>
                      <a:pt x="11663" y="4"/>
                    </a:lnTo>
                    <a:lnTo>
                      <a:pt x="11690" y="1"/>
                    </a:lnTo>
                    <a:lnTo>
                      <a:pt x="11718"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28" name="Freeform 8"/>
              <p:cNvSpPr>
                <a:spLocks/>
              </p:cNvSpPr>
              <p:nvPr/>
            </p:nvSpPr>
            <p:spPr bwMode="auto">
              <a:xfrm>
                <a:off x="5148262" y="2136775"/>
                <a:ext cx="4695826" cy="492124"/>
              </a:xfrm>
              <a:custGeom>
                <a:avLst/>
                <a:gdLst>
                  <a:gd name="T0" fmla="*/ 0 w 8874"/>
                  <a:gd name="T1" fmla="*/ 0 h 929"/>
                  <a:gd name="T2" fmla="*/ 8874 w 8874"/>
                  <a:gd name="T3" fmla="*/ 0 h 929"/>
                  <a:gd name="T4" fmla="*/ 8874 w 8874"/>
                  <a:gd name="T5" fmla="*/ 929 h 929"/>
                  <a:gd name="T6" fmla="*/ 1 w 8874"/>
                  <a:gd name="T7" fmla="*/ 929 h 929"/>
                  <a:gd name="T8" fmla="*/ 22 w 8874"/>
                  <a:gd name="T9" fmla="*/ 906 h 929"/>
                  <a:gd name="T10" fmla="*/ 42 w 8874"/>
                  <a:gd name="T11" fmla="*/ 882 h 929"/>
                  <a:gd name="T12" fmla="*/ 61 w 8874"/>
                  <a:gd name="T13" fmla="*/ 857 h 929"/>
                  <a:gd name="T14" fmla="*/ 78 w 8874"/>
                  <a:gd name="T15" fmla="*/ 831 h 929"/>
                  <a:gd name="T16" fmla="*/ 94 w 8874"/>
                  <a:gd name="T17" fmla="*/ 804 h 929"/>
                  <a:gd name="T18" fmla="*/ 109 w 8874"/>
                  <a:gd name="T19" fmla="*/ 776 h 929"/>
                  <a:gd name="T20" fmla="*/ 123 w 8874"/>
                  <a:gd name="T21" fmla="*/ 748 h 929"/>
                  <a:gd name="T22" fmla="*/ 136 w 8874"/>
                  <a:gd name="T23" fmla="*/ 719 h 929"/>
                  <a:gd name="T24" fmla="*/ 147 w 8874"/>
                  <a:gd name="T25" fmla="*/ 690 h 929"/>
                  <a:gd name="T26" fmla="*/ 157 w 8874"/>
                  <a:gd name="T27" fmla="*/ 659 h 929"/>
                  <a:gd name="T28" fmla="*/ 166 w 8874"/>
                  <a:gd name="T29" fmla="*/ 629 h 929"/>
                  <a:gd name="T30" fmla="*/ 173 w 8874"/>
                  <a:gd name="T31" fmla="*/ 596 h 929"/>
                  <a:gd name="T32" fmla="*/ 177 w 8874"/>
                  <a:gd name="T33" fmla="*/ 565 h 929"/>
                  <a:gd name="T34" fmla="*/ 182 w 8874"/>
                  <a:gd name="T35" fmla="*/ 531 h 929"/>
                  <a:gd name="T36" fmla="*/ 184 w 8874"/>
                  <a:gd name="T37" fmla="*/ 499 h 929"/>
                  <a:gd name="T38" fmla="*/ 186 w 8874"/>
                  <a:gd name="T39" fmla="*/ 466 h 929"/>
                  <a:gd name="T40" fmla="*/ 184 w 8874"/>
                  <a:gd name="T41" fmla="*/ 432 h 929"/>
                  <a:gd name="T42" fmla="*/ 182 w 8874"/>
                  <a:gd name="T43" fmla="*/ 399 h 929"/>
                  <a:gd name="T44" fmla="*/ 177 w 8874"/>
                  <a:gd name="T45" fmla="*/ 366 h 929"/>
                  <a:gd name="T46" fmla="*/ 173 w 8874"/>
                  <a:gd name="T47" fmla="*/ 334 h 929"/>
                  <a:gd name="T48" fmla="*/ 165 w 8874"/>
                  <a:gd name="T49" fmla="*/ 303 h 929"/>
                  <a:gd name="T50" fmla="*/ 157 w 8874"/>
                  <a:gd name="T51" fmla="*/ 272 h 929"/>
                  <a:gd name="T52" fmla="*/ 146 w 8874"/>
                  <a:gd name="T53" fmla="*/ 240 h 929"/>
                  <a:gd name="T54" fmla="*/ 136 w 8874"/>
                  <a:gd name="T55" fmla="*/ 211 h 929"/>
                  <a:gd name="T56" fmla="*/ 123 w 8874"/>
                  <a:gd name="T57" fmla="*/ 181 h 929"/>
                  <a:gd name="T58" fmla="*/ 109 w 8874"/>
                  <a:gd name="T59" fmla="*/ 154 h 929"/>
                  <a:gd name="T60" fmla="*/ 93 w 8874"/>
                  <a:gd name="T61" fmla="*/ 126 h 929"/>
                  <a:gd name="T62" fmla="*/ 77 w 8874"/>
                  <a:gd name="T63" fmla="*/ 98 h 929"/>
                  <a:gd name="T64" fmla="*/ 60 w 8874"/>
                  <a:gd name="T65" fmla="*/ 73 h 929"/>
                  <a:gd name="T66" fmla="*/ 40 w 8874"/>
                  <a:gd name="T67" fmla="*/ 47 h 929"/>
                  <a:gd name="T68" fmla="*/ 20 w 8874"/>
                  <a:gd name="T69" fmla="*/ 23 h 929"/>
                  <a:gd name="T70" fmla="*/ 0 w 8874"/>
                  <a:gd name="T7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74" h="929">
                    <a:moveTo>
                      <a:pt x="0" y="0"/>
                    </a:moveTo>
                    <a:lnTo>
                      <a:pt x="8874" y="0"/>
                    </a:lnTo>
                    <a:lnTo>
                      <a:pt x="8874" y="929"/>
                    </a:lnTo>
                    <a:lnTo>
                      <a:pt x="1" y="929"/>
                    </a:lnTo>
                    <a:lnTo>
                      <a:pt x="22" y="906"/>
                    </a:lnTo>
                    <a:lnTo>
                      <a:pt x="42" y="882"/>
                    </a:lnTo>
                    <a:lnTo>
                      <a:pt x="61" y="857"/>
                    </a:lnTo>
                    <a:lnTo>
                      <a:pt x="78" y="831"/>
                    </a:lnTo>
                    <a:lnTo>
                      <a:pt x="94" y="804"/>
                    </a:lnTo>
                    <a:lnTo>
                      <a:pt x="109" y="776"/>
                    </a:lnTo>
                    <a:lnTo>
                      <a:pt x="123" y="748"/>
                    </a:lnTo>
                    <a:lnTo>
                      <a:pt x="136" y="719"/>
                    </a:lnTo>
                    <a:lnTo>
                      <a:pt x="147" y="690"/>
                    </a:lnTo>
                    <a:lnTo>
                      <a:pt x="157" y="659"/>
                    </a:lnTo>
                    <a:lnTo>
                      <a:pt x="166" y="629"/>
                    </a:lnTo>
                    <a:lnTo>
                      <a:pt x="173" y="596"/>
                    </a:lnTo>
                    <a:lnTo>
                      <a:pt x="177" y="565"/>
                    </a:lnTo>
                    <a:lnTo>
                      <a:pt x="182" y="531"/>
                    </a:lnTo>
                    <a:lnTo>
                      <a:pt x="184" y="499"/>
                    </a:lnTo>
                    <a:lnTo>
                      <a:pt x="186" y="466"/>
                    </a:lnTo>
                    <a:lnTo>
                      <a:pt x="184" y="432"/>
                    </a:lnTo>
                    <a:lnTo>
                      <a:pt x="182" y="399"/>
                    </a:lnTo>
                    <a:lnTo>
                      <a:pt x="177" y="366"/>
                    </a:lnTo>
                    <a:lnTo>
                      <a:pt x="173" y="334"/>
                    </a:lnTo>
                    <a:lnTo>
                      <a:pt x="165" y="303"/>
                    </a:lnTo>
                    <a:lnTo>
                      <a:pt x="157" y="272"/>
                    </a:lnTo>
                    <a:lnTo>
                      <a:pt x="146" y="240"/>
                    </a:lnTo>
                    <a:lnTo>
                      <a:pt x="136" y="211"/>
                    </a:lnTo>
                    <a:lnTo>
                      <a:pt x="123" y="181"/>
                    </a:lnTo>
                    <a:lnTo>
                      <a:pt x="109" y="154"/>
                    </a:lnTo>
                    <a:lnTo>
                      <a:pt x="93" y="126"/>
                    </a:lnTo>
                    <a:lnTo>
                      <a:pt x="77" y="98"/>
                    </a:lnTo>
                    <a:lnTo>
                      <a:pt x="60" y="73"/>
                    </a:lnTo>
                    <a:lnTo>
                      <a:pt x="40" y="47"/>
                    </a:lnTo>
                    <a:lnTo>
                      <a:pt x="20" y="23"/>
                    </a:lnTo>
                    <a:lnTo>
                      <a:pt x="0"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29" name="Freeform 9"/>
              <p:cNvSpPr>
                <a:spLocks/>
              </p:cNvSpPr>
              <p:nvPr/>
            </p:nvSpPr>
            <p:spPr bwMode="auto">
              <a:xfrm>
                <a:off x="2865441" y="2136775"/>
                <a:ext cx="1762127" cy="492124"/>
              </a:xfrm>
              <a:custGeom>
                <a:avLst/>
                <a:gdLst>
                  <a:gd name="T0" fmla="*/ 0 w 3330"/>
                  <a:gd name="T1" fmla="*/ 929 h 929"/>
                  <a:gd name="T2" fmla="*/ 0 w 3330"/>
                  <a:gd name="T3" fmla="*/ 0 h 929"/>
                  <a:gd name="T4" fmla="*/ 3330 w 3330"/>
                  <a:gd name="T5" fmla="*/ 0 h 929"/>
                  <a:gd name="T6" fmla="*/ 3309 w 3330"/>
                  <a:gd name="T7" fmla="*/ 23 h 929"/>
                  <a:gd name="T8" fmla="*/ 3289 w 3330"/>
                  <a:gd name="T9" fmla="*/ 47 h 929"/>
                  <a:gd name="T10" fmla="*/ 3270 w 3330"/>
                  <a:gd name="T11" fmla="*/ 73 h 929"/>
                  <a:gd name="T12" fmla="*/ 3252 w 3330"/>
                  <a:gd name="T13" fmla="*/ 98 h 929"/>
                  <a:gd name="T14" fmla="*/ 3236 w 3330"/>
                  <a:gd name="T15" fmla="*/ 126 h 929"/>
                  <a:gd name="T16" fmla="*/ 3221 w 3330"/>
                  <a:gd name="T17" fmla="*/ 154 h 929"/>
                  <a:gd name="T18" fmla="*/ 3207 w 3330"/>
                  <a:gd name="T19" fmla="*/ 181 h 929"/>
                  <a:gd name="T20" fmla="*/ 3194 w 3330"/>
                  <a:gd name="T21" fmla="*/ 211 h 929"/>
                  <a:gd name="T22" fmla="*/ 3183 w 3330"/>
                  <a:gd name="T23" fmla="*/ 240 h 929"/>
                  <a:gd name="T24" fmla="*/ 3172 w 3330"/>
                  <a:gd name="T25" fmla="*/ 272 h 929"/>
                  <a:gd name="T26" fmla="*/ 3164 w 3330"/>
                  <a:gd name="T27" fmla="*/ 303 h 929"/>
                  <a:gd name="T28" fmla="*/ 3157 w 3330"/>
                  <a:gd name="T29" fmla="*/ 334 h 929"/>
                  <a:gd name="T30" fmla="*/ 3151 w 3330"/>
                  <a:gd name="T31" fmla="*/ 366 h 929"/>
                  <a:gd name="T32" fmla="*/ 3147 w 3330"/>
                  <a:gd name="T33" fmla="*/ 399 h 929"/>
                  <a:gd name="T34" fmla="*/ 3144 w 3330"/>
                  <a:gd name="T35" fmla="*/ 432 h 929"/>
                  <a:gd name="T36" fmla="*/ 3143 w 3330"/>
                  <a:gd name="T37" fmla="*/ 466 h 929"/>
                  <a:gd name="T38" fmla="*/ 3144 w 3330"/>
                  <a:gd name="T39" fmla="*/ 499 h 929"/>
                  <a:gd name="T40" fmla="*/ 3147 w 3330"/>
                  <a:gd name="T41" fmla="*/ 531 h 929"/>
                  <a:gd name="T42" fmla="*/ 3151 w 3330"/>
                  <a:gd name="T43" fmla="*/ 565 h 929"/>
                  <a:gd name="T44" fmla="*/ 3156 w 3330"/>
                  <a:gd name="T45" fmla="*/ 596 h 929"/>
                  <a:gd name="T46" fmla="*/ 3163 w 3330"/>
                  <a:gd name="T47" fmla="*/ 629 h 929"/>
                  <a:gd name="T48" fmla="*/ 3172 w 3330"/>
                  <a:gd name="T49" fmla="*/ 659 h 929"/>
                  <a:gd name="T50" fmla="*/ 3181 w 3330"/>
                  <a:gd name="T51" fmla="*/ 690 h 929"/>
                  <a:gd name="T52" fmla="*/ 3193 w 3330"/>
                  <a:gd name="T53" fmla="*/ 719 h 929"/>
                  <a:gd name="T54" fmla="*/ 3206 w 3330"/>
                  <a:gd name="T55" fmla="*/ 748 h 929"/>
                  <a:gd name="T56" fmla="*/ 3220 w 3330"/>
                  <a:gd name="T57" fmla="*/ 776 h 929"/>
                  <a:gd name="T58" fmla="*/ 3235 w 3330"/>
                  <a:gd name="T59" fmla="*/ 804 h 929"/>
                  <a:gd name="T60" fmla="*/ 3251 w 3330"/>
                  <a:gd name="T61" fmla="*/ 831 h 929"/>
                  <a:gd name="T62" fmla="*/ 3269 w 3330"/>
                  <a:gd name="T63" fmla="*/ 857 h 929"/>
                  <a:gd name="T64" fmla="*/ 3288 w 3330"/>
                  <a:gd name="T65" fmla="*/ 882 h 929"/>
                  <a:gd name="T66" fmla="*/ 3307 w 3330"/>
                  <a:gd name="T67" fmla="*/ 906 h 929"/>
                  <a:gd name="T68" fmla="*/ 3328 w 3330"/>
                  <a:gd name="T69" fmla="*/ 929 h 929"/>
                  <a:gd name="T70" fmla="*/ 0 w 3330"/>
                  <a:gd name="T71"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30" h="929">
                    <a:moveTo>
                      <a:pt x="0" y="929"/>
                    </a:moveTo>
                    <a:lnTo>
                      <a:pt x="0" y="0"/>
                    </a:lnTo>
                    <a:lnTo>
                      <a:pt x="3330" y="0"/>
                    </a:lnTo>
                    <a:lnTo>
                      <a:pt x="3309" y="23"/>
                    </a:lnTo>
                    <a:lnTo>
                      <a:pt x="3289" y="47"/>
                    </a:lnTo>
                    <a:lnTo>
                      <a:pt x="3270" y="73"/>
                    </a:lnTo>
                    <a:lnTo>
                      <a:pt x="3252" y="98"/>
                    </a:lnTo>
                    <a:lnTo>
                      <a:pt x="3236" y="126"/>
                    </a:lnTo>
                    <a:lnTo>
                      <a:pt x="3221" y="154"/>
                    </a:lnTo>
                    <a:lnTo>
                      <a:pt x="3207" y="181"/>
                    </a:lnTo>
                    <a:lnTo>
                      <a:pt x="3194" y="211"/>
                    </a:lnTo>
                    <a:lnTo>
                      <a:pt x="3183" y="240"/>
                    </a:lnTo>
                    <a:lnTo>
                      <a:pt x="3172" y="272"/>
                    </a:lnTo>
                    <a:lnTo>
                      <a:pt x="3164" y="303"/>
                    </a:lnTo>
                    <a:lnTo>
                      <a:pt x="3157" y="334"/>
                    </a:lnTo>
                    <a:lnTo>
                      <a:pt x="3151" y="366"/>
                    </a:lnTo>
                    <a:lnTo>
                      <a:pt x="3147" y="399"/>
                    </a:lnTo>
                    <a:lnTo>
                      <a:pt x="3144" y="432"/>
                    </a:lnTo>
                    <a:lnTo>
                      <a:pt x="3143" y="466"/>
                    </a:lnTo>
                    <a:lnTo>
                      <a:pt x="3144" y="499"/>
                    </a:lnTo>
                    <a:lnTo>
                      <a:pt x="3147" y="531"/>
                    </a:lnTo>
                    <a:lnTo>
                      <a:pt x="3151" y="565"/>
                    </a:lnTo>
                    <a:lnTo>
                      <a:pt x="3156" y="596"/>
                    </a:lnTo>
                    <a:lnTo>
                      <a:pt x="3163" y="629"/>
                    </a:lnTo>
                    <a:lnTo>
                      <a:pt x="3172" y="659"/>
                    </a:lnTo>
                    <a:lnTo>
                      <a:pt x="3181" y="690"/>
                    </a:lnTo>
                    <a:lnTo>
                      <a:pt x="3193" y="719"/>
                    </a:lnTo>
                    <a:lnTo>
                      <a:pt x="3206" y="748"/>
                    </a:lnTo>
                    <a:lnTo>
                      <a:pt x="3220" y="776"/>
                    </a:lnTo>
                    <a:lnTo>
                      <a:pt x="3235" y="804"/>
                    </a:lnTo>
                    <a:lnTo>
                      <a:pt x="3251" y="831"/>
                    </a:lnTo>
                    <a:lnTo>
                      <a:pt x="3269" y="857"/>
                    </a:lnTo>
                    <a:lnTo>
                      <a:pt x="3288" y="882"/>
                    </a:lnTo>
                    <a:lnTo>
                      <a:pt x="3307" y="906"/>
                    </a:lnTo>
                    <a:lnTo>
                      <a:pt x="3328" y="929"/>
                    </a:lnTo>
                    <a:lnTo>
                      <a:pt x="0" y="929"/>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30" name="Rectangle 10"/>
              <p:cNvSpPr>
                <a:spLocks noChangeArrowheads="1"/>
              </p:cNvSpPr>
              <p:nvPr/>
            </p:nvSpPr>
            <p:spPr bwMode="auto">
              <a:xfrm>
                <a:off x="2871788" y="4232277"/>
                <a:ext cx="6972300" cy="488948"/>
              </a:xfrm>
              <a:prstGeom prst="rect">
                <a:avLst/>
              </a:pr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grpSp>
        <p:pic>
          <p:nvPicPr>
            <p:cNvPr id="24" name="Picture 23"/>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769398" y="32936"/>
              <a:ext cx="1267097" cy="712743"/>
            </a:xfrm>
            <a:prstGeom prst="rect">
              <a:avLst/>
            </a:prstGeom>
          </p:spPr>
        </p:pic>
      </p:grpSp>
    </p:spTree>
    <p:extLst>
      <p:ext uri="{BB962C8B-B14F-4D97-AF65-F5344CB8AC3E}">
        <p14:creationId xmlns:p14="http://schemas.microsoft.com/office/powerpoint/2010/main" val="3959826758"/>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2852936"/>
            <a:ext cx="5544616" cy="584775"/>
          </a:xfrm>
          <a:prstGeom prst="rect">
            <a:avLst/>
          </a:prstGeom>
          <a:noFill/>
        </p:spPr>
        <p:txBody>
          <a:bodyPr wrap="square" rtlCol="0">
            <a:spAutoFit/>
          </a:bodyPr>
          <a:lstStyle/>
          <a:p>
            <a:r>
              <a:rPr lang="en-US" sz="3200" b="1" i="1" dirty="0" smtClean="0">
                <a:latin typeface="AR DELANEY" panose="02000000000000000000" pitchFamily="2" charset="0"/>
              </a:rPr>
              <a:t>LEVEL Measurement</a:t>
            </a:r>
            <a:endParaRPr lang="en-IN" sz="3200" b="1" i="1" dirty="0">
              <a:latin typeface="AR DELANEY" panose="02000000000000000000" pitchFamily="2" charset="0"/>
            </a:endParaRPr>
          </a:p>
        </p:txBody>
      </p:sp>
      <p:grpSp>
        <p:nvGrpSpPr>
          <p:cNvPr id="14" name="Group 13"/>
          <p:cNvGrpSpPr/>
          <p:nvPr/>
        </p:nvGrpSpPr>
        <p:grpSpPr>
          <a:xfrm>
            <a:off x="62906" y="32937"/>
            <a:ext cx="8973589" cy="672334"/>
            <a:chOff x="62906" y="32936"/>
            <a:chExt cx="8973589" cy="712743"/>
          </a:xfrm>
        </p:grpSpPr>
        <p:grpSp>
          <p:nvGrpSpPr>
            <p:cNvPr id="15" name="Gruppieren 5"/>
            <p:cNvGrpSpPr>
              <a:grpSpLocks noChangeAspect="1"/>
            </p:cNvGrpSpPr>
            <p:nvPr/>
          </p:nvGrpSpPr>
          <p:grpSpPr>
            <a:xfrm>
              <a:off x="62906" y="115458"/>
              <a:ext cx="1842094" cy="494142"/>
              <a:chOff x="61913" y="2136775"/>
              <a:chExt cx="9839699" cy="2584450"/>
            </a:xfrm>
          </p:grpSpPr>
          <p:sp>
            <p:nvSpPr>
              <p:cNvPr id="17" name="Freeform 5"/>
              <p:cNvSpPr>
                <a:spLocks/>
              </p:cNvSpPr>
              <p:nvPr/>
            </p:nvSpPr>
            <p:spPr bwMode="auto">
              <a:xfrm>
                <a:off x="4643439" y="2138366"/>
                <a:ext cx="488952" cy="488948"/>
              </a:xfrm>
              <a:custGeom>
                <a:avLst/>
                <a:gdLst>
                  <a:gd name="T0" fmla="*/ 509 w 924"/>
                  <a:gd name="T1" fmla="*/ 3 h 925"/>
                  <a:gd name="T2" fmla="*/ 577 w 924"/>
                  <a:gd name="T3" fmla="*/ 14 h 925"/>
                  <a:gd name="T4" fmla="*/ 642 w 924"/>
                  <a:gd name="T5" fmla="*/ 36 h 925"/>
                  <a:gd name="T6" fmla="*/ 702 w 924"/>
                  <a:gd name="T7" fmla="*/ 67 h 925"/>
                  <a:gd name="T8" fmla="*/ 756 w 924"/>
                  <a:gd name="T9" fmla="*/ 106 h 925"/>
                  <a:gd name="T10" fmla="*/ 803 w 924"/>
                  <a:gd name="T11" fmla="*/ 152 h 925"/>
                  <a:gd name="T12" fmla="*/ 845 w 924"/>
                  <a:gd name="T13" fmla="*/ 205 h 925"/>
                  <a:gd name="T14" fmla="*/ 878 w 924"/>
                  <a:gd name="T15" fmla="*/ 263 h 925"/>
                  <a:gd name="T16" fmla="*/ 903 w 924"/>
                  <a:gd name="T17" fmla="*/ 325 h 925"/>
                  <a:gd name="T18" fmla="*/ 919 w 924"/>
                  <a:gd name="T19" fmla="*/ 392 h 925"/>
                  <a:gd name="T20" fmla="*/ 924 w 924"/>
                  <a:gd name="T21" fmla="*/ 463 h 925"/>
                  <a:gd name="T22" fmla="*/ 919 w 924"/>
                  <a:gd name="T23" fmla="*/ 533 h 925"/>
                  <a:gd name="T24" fmla="*/ 903 w 924"/>
                  <a:gd name="T25" fmla="*/ 600 h 925"/>
                  <a:gd name="T26" fmla="*/ 878 w 924"/>
                  <a:gd name="T27" fmla="*/ 663 h 925"/>
                  <a:gd name="T28" fmla="*/ 845 w 924"/>
                  <a:gd name="T29" fmla="*/ 720 h 925"/>
                  <a:gd name="T30" fmla="*/ 803 w 924"/>
                  <a:gd name="T31" fmla="*/ 773 h 925"/>
                  <a:gd name="T32" fmla="*/ 756 w 924"/>
                  <a:gd name="T33" fmla="*/ 819 h 925"/>
                  <a:gd name="T34" fmla="*/ 702 w 924"/>
                  <a:gd name="T35" fmla="*/ 858 h 925"/>
                  <a:gd name="T36" fmla="*/ 642 w 924"/>
                  <a:gd name="T37" fmla="*/ 888 h 925"/>
                  <a:gd name="T38" fmla="*/ 577 w 924"/>
                  <a:gd name="T39" fmla="*/ 910 h 925"/>
                  <a:gd name="T40" fmla="*/ 509 w 924"/>
                  <a:gd name="T41" fmla="*/ 922 h 925"/>
                  <a:gd name="T42" fmla="*/ 438 w 924"/>
                  <a:gd name="T43" fmla="*/ 924 h 925"/>
                  <a:gd name="T44" fmla="*/ 369 w 924"/>
                  <a:gd name="T45" fmla="*/ 916 h 925"/>
                  <a:gd name="T46" fmla="*/ 303 w 924"/>
                  <a:gd name="T47" fmla="*/ 897 h 925"/>
                  <a:gd name="T48" fmla="*/ 242 w 924"/>
                  <a:gd name="T49" fmla="*/ 869 h 925"/>
                  <a:gd name="T50" fmla="*/ 186 w 924"/>
                  <a:gd name="T51" fmla="*/ 832 h 925"/>
                  <a:gd name="T52" fmla="*/ 136 w 924"/>
                  <a:gd name="T53" fmla="*/ 790 h 925"/>
                  <a:gd name="T54" fmla="*/ 92 w 924"/>
                  <a:gd name="T55" fmla="*/ 739 h 925"/>
                  <a:gd name="T56" fmla="*/ 56 w 924"/>
                  <a:gd name="T57" fmla="*/ 682 h 925"/>
                  <a:gd name="T58" fmla="*/ 28 w 924"/>
                  <a:gd name="T59" fmla="*/ 621 h 925"/>
                  <a:gd name="T60" fmla="*/ 10 w 924"/>
                  <a:gd name="T61" fmla="*/ 555 h 925"/>
                  <a:gd name="T62" fmla="*/ 0 w 924"/>
                  <a:gd name="T63" fmla="*/ 487 h 925"/>
                  <a:gd name="T64" fmla="*/ 3 w 924"/>
                  <a:gd name="T65" fmla="*/ 415 h 925"/>
                  <a:gd name="T66" fmla="*/ 14 w 924"/>
                  <a:gd name="T67" fmla="*/ 347 h 925"/>
                  <a:gd name="T68" fmla="*/ 36 w 924"/>
                  <a:gd name="T69" fmla="*/ 284 h 925"/>
                  <a:gd name="T70" fmla="*/ 67 w 924"/>
                  <a:gd name="T71" fmla="*/ 223 h 925"/>
                  <a:gd name="T72" fmla="*/ 106 w 924"/>
                  <a:gd name="T73" fmla="*/ 169 h 925"/>
                  <a:gd name="T74" fmla="*/ 152 w 924"/>
                  <a:gd name="T75" fmla="*/ 121 h 925"/>
                  <a:gd name="T76" fmla="*/ 204 w 924"/>
                  <a:gd name="T77" fmla="*/ 79 h 925"/>
                  <a:gd name="T78" fmla="*/ 261 w 924"/>
                  <a:gd name="T79" fmla="*/ 46 h 925"/>
                  <a:gd name="T80" fmla="*/ 325 w 924"/>
                  <a:gd name="T81" fmla="*/ 21 h 925"/>
                  <a:gd name="T82" fmla="*/ 392 w 924"/>
                  <a:gd name="T83" fmla="*/ 5 h 925"/>
                  <a:gd name="T84" fmla="*/ 463 w 924"/>
                  <a:gd name="T85"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4" h="925">
                    <a:moveTo>
                      <a:pt x="463" y="0"/>
                    </a:moveTo>
                    <a:lnTo>
                      <a:pt x="486" y="0"/>
                    </a:lnTo>
                    <a:lnTo>
                      <a:pt x="509" y="3"/>
                    </a:lnTo>
                    <a:lnTo>
                      <a:pt x="532" y="5"/>
                    </a:lnTo>
                    <a:lnTo>
                      <a:pt x="555" y="10"/>
                    </a:lnTo>
                    <a:lnTo>
                      <a:pt x="577" y="14"/>
                    </a:lnTo>
                    <a:lnTo>
                      <a:pt x="599" y="21"/>
                    </a:lnTo>
                    <a:lnTo>
                      <a:pt x="621" y="28"/>
                    </a:lnTo>
                    <a:lnTo>
                      <a:pt x="642" y="36"/>
                    </a:lnTo>
                    <a:lnTo>
                      <a:pt x="662" y="46"/>
                    </a:lnTo>
                    <a:lnTo>
                      <a:pt x="682" y="56"/>
                    </a:lnTo>
                    <a:lnTo>
                      <a:pt x="702" y="67"/>
                    </a:lnTo>
                    <a:lnTo>
                      <a:pt x="720" y="79"/>
                    </a:lnTo>
                    <a:lnTo>
                      <a:pt x="739" y="93"/>
                    </a:lnTo>
                    <a:lnTo>
                      <a:pt x="756" y="106"/>
                    </a:lnTo>
                    <a:lnTo>
                      <a:pt x="772" y="121"/>
                    </a:lnTo>
                    <a:lnTo>
                      <a:pt x="788" y="136"/>
                    </a:lnTo>
                    <a:lnTo>
                      <a:pt x="803" y="152"/>
                    </a:lnTo>
                    <a:lnTo>
                      <a:pt x="818" y="169"/>
                    </a:lnTo>
                    <a:lnTo>
                      <a:pt x="832" y="186"/>
                    </a:lnTo>
                    <a:lnTo>
                      <a:pt x="845" y="205"/>
                    </a:lnTo>
                    <a:lnTo>
                      <a:pt x="857" y="223"/>
                    </a:lnTo>
                    <a:lnTo>
                      <a:pt x="868" y="243"/>
                    </a:lnTo>
                    <a:lnTo>
                      <a:pt x="878" y="263"/>
                    </a:lnTo>
                    <a:lnTo>
                      <a:pt x="888" y="284"/>
                    </a:lnTo>
                    <a:lnTo>
                      <a:pt x="896" y="304"/>
                    </a:lnTo>
                    <a:lnTo>
                      <a:pt x="903" y="325"/>
                    </a:lnTo>
                    <a:lnTo>
                      <a:pt x="910" y="347"/>
                    </a:lnTo>
                    <a:lnTo>
                      <a:pt x="914" y="370"/>
                    </a:lnTo>
                    <a:lnTo>
                      <a:pt x="919" y="392"/>
                    </a:lnTo>
                    <a:lnTo>
                      <a:pt x="921" y="415"/>
                    </a:lnTo>
                    <a:lnTo>
                      <a:pt x="924" y="440"/>
                    </a:lnTo>
                    <a:lnTo>
                      <a:pt x="924" y="463"/>
                    </a:lnTo>
                    <a:lnTo>
                      <a:pt x="924" y="487"/>
                    </a:lnTo>
                    <a:lnTo>
                      <a:pt x="921" y="510"/>
                    </a:lnTo>
                    <a:lnTo>
                      <a:pt x="919" y="533"/>
                    </a:lnTo>
                    <a:lnTo>
                      <a:pt x="914" y="555"/>
                    </a:lnTo>
                    <a:lnTo>
                      <a:pt x="910" y="578"/>
                    </a:lnTo>
                    <a:lnTo>
                      <a:pt x="903" y="600"/>
                    </a:lnTo>
                    <a:lnTo>
                      <a:pt x="896" y="621"/>
                    </a:lnTo>
                    <a:lnTo>
                      <a:pt x="888" y="642"/>
                    </a:lnTo>
                    <a:lnTo>
                      <a:pt x="878" y="663"/>
                    </a:lnTo>
                    <a:lnTo>
                      <a:pt x="868" y="682"/>
                    </a:lnTo>
                    <a:lnTo>
                      <a:pt x="857" y="702"/>
                    </a:lnTo>
                    <a:lnTo>
                      <a:pt x="845" y="720"/>
                    </a:lnTo>
                    <a:lnTo>
                      <a:pt x="832" y="739"/>
                    </a:lnTo>
                    <a:lnTo>
                      <a:pt x="818" y="756"/>
                    </a:lnTo>
                    <a:lnTo>
                      <a:pt x="803" y="773"/>
                    </a:lnTo>
                    <a:lnTo>
                      <a:pt x="788" y="790"/>
                    </a:lnTo>
                    <a:lnTo>
                      <a:pt x="772" y="805"/>
                    </a:lnTo>
                    <a:lnTo>
                      <a:pt x="756" y="819"/>
                    </a:lnTo>
                    <a:lnTo>
                      <a:pt x="739" y="832"/>
                    </a:lnTo>
                    <a:lnTo>
                      <a:pt x="720" y="846"/>
                    </a:lnTo>
                    <a:lnTo>
                      <a:pt x="702" y="858"/>
                    </a:lnTo>
                    <a:lnTo>
                      <a:pt x="682" y="869"/>
                    </a:lnTo>
                    <a:lnTo>
                      <a:pt x="662" y="879"/>
                    </a:lnTo>
                    <a:lnTo>
                      <a:pt x="642" y="888"/>
                    </a:lnTo>
                    <a:lnTo>
                      <a:pt x="621" y="897"/>
                    </a:lnTo>
                    <a:lnTo>
                      <a:pt x="599" y="904"/>
                    </a:lnTo>
                    <a:lnTo>
                      <a:pt x="577" y="910"/>
                    </a:lnTo>
                    <a:lnTo>
                      <a:pt x="555" y="916"/>
                    </a:lnTo>
                    <a:lnTo>
                      <a:pt x="532" y="919"/>
                    </a:lnTo>
                    <a:lnTo>
                      <a:pt x="509" y="922"/>
                    </a:lnTo>
                    <a:lnTo>
                      <a:pt x="486" y="924"/>
                    </a:lnTo>
                    <a:lnTo>
                      <a:pt x="463" y="925"/>
                    </a:lnTo>
                    <a:lnTo>
                      <a:pt x="438" y="924"/>
                    </a:lnTo>
                    <a:lnTo>
                      <a:pt x="415" y="922"/>
                    </a:lnTo>
                    <a:lnTo>
                      <a:pt x="392" y="919"/>
                    </a:lnTo>
                    <a:lnTo>
                      <a:pt x="369" y="916"/>
                    </a:lnTo>
                    <a:lnTo>
                      <a:pt x="347" y="910"/>
                    </a:lnTo>
                    <a:lnTo>
                      <a:pt x="325" y="904"/>
                    </a:lnTo>
                    <a:lnTo>
                      <a:pt x="303" y="897"/>
                    </a:lnTo>
                    <a:lnTo>
                      <a:pt x="282" y="888"/>
                    </a:lnTo>
                    <a:lnTo>
                      <a:pt x="261" y="879"/>
                    </a:lnTo>
                    <a:lnTo>
                      <a:pt x="242" y="869"/>
                    </a:lnTo>
                    <a:lnTo>
                      <a:pt x="222" y="858"/>
                    </a:lnTo>
                    <a:lnTo>
                      <a:pt x="204" y="846"/>
                    </a:lnTo>
                    <a:lnTo>
                      <a:pt x="186" y="832"/>
                    </a:lnTo>
                    <a:lnTo>
                      <a:pt x="168" y="819"/>
                    </a:lnTo>
                    <a:lnTo>
                      <a:pt x="152" y="805"/>
                    </a:lnTo>
                    <a:lnTo>
                      <a:pt x="136" y="790"/>
                    </a:lnTo>
                    <a:lnTo>
                      <a:pt x="121" y="773"/>
                    </a:lnTo>
                    <a:lnTo>
                      <a:pt x="106" y="756"/>
                    </a:lnTo>
                    <a:lnTo>
                      <a:pt x="92" y="739"/>
                    </a:lnTo>
                    <a:lnTo>
                      <a:pt x="79" y="720"/>
                    </a:lnTo>
                    <a:lnTo>
                      <a:pt x="67" y="702"/>
                    </a:lnTo>
                    <a:lnTo>
                      <a:pt x="56" y="682"/>
                    </a:lnTo>
                    <a:lnTo>
                      <a:pt x="45" y="663"/>
                    </a:lnTo>
                    <a:lnTo>
                      <a:pt x="36" y="642"/>
                    </a:lnTo>
                    <a:lnTo>
                      <a:pt x="28" y="621"/>
                    </a:lnTo>
                    <a:lnTo>
                      <a:pt x="21" y="600"/>
                    </a:lnTo>
                    <a:lnTo>
                      <a:pt x="14" y="578"/>
                    </a:lnTo>
                    <a:lnTo>
                      <a:pt x="10" y="555"/>
                    </a:lnTo>
                    <a:lnTo>
                      <a:pt x="5" y="533"/>
                    </a:lnTo>
                    <a:lnTo>
                      <a:pt x="3" y="510"/>
                    </a:lnTo>
                    <a:lnTo>
                      <a:pt x="0" y="487"/>
                    </a:lnTo>
                    <a:lnTo>
                      <a:pt x="0" y="463"/>
                    </a:lnTo>
                    <a:lnTo>
                      <a:pt x="0" y="440"/>
                    </a:lnTo>
                    <a:lnTo>
                      <a:pt x="3" y="415"/>
                    </a:lnTo>
                    <a:lnTo>
                      <a:pt x="5" y="392"/>
                    </a:lnTo>
                    <a:lnTo>
                      <a:pt x="10" y="370"/>
                    </a:lnTo>
                    <a:lnTo>
                      <a:pt x="14" y="347"/>
                    </a:lnTo>
                    <a:lnTo>
                      <a:pt x="21" y="325"/>
                    </a:lnTo>
                    <a:lnTo>
                      <a:pt x="28" y="304"/>
                    </a:lnTo>
                    <a:lnTo>
                      <a:pt x="36" y="284"/>
                    </a:lnTo>
                    <a:lnTo>
                      <a:pt x="45" y="263"/>
                    </a:lnTo>
                    <a:lnTo>
                      <a:pt x="56" y="243"/>
                    </a:lnTo>
                    <a:lnTo>
                      <a:pt x="67" y="223"/>
                    </a:lnTo>
                    <a:lnTo>
                      <a:pt x="79" y="205"/>
                    </a:lnTo>
                    <a:lnTo>
                      <a:pt x="92" y="186"/>
                    </a:lnTo>
                    <a:lnTo>
                      <a:pt x="106" y="169"/>
                    </a:lnTo>
                    <a:lnTo>
                      <a:pt x="121" y="152"/>
                    </a:lnTo>
                    <a:lnTo>
                      <a:pt x="136" y="136"/>
                    </a:lnTo>
                    <a:lnTo>
                      <a:pt x="152" y="121"/>
                    </a:lnTo>
                    <a:lnTo>
                      <a:pt x="168" y="106"/>
                    </a:lnTo>
                    <a:lnTo>
                      <a:pt x="186" y="93"/>
                    </a:lnTo>
                    <a:lnTo>
                      <a:pt x="204" y="79"/>
                    </a:lnTo>
                    <a:lnTo>
                      <a:pt x="222" y="67"/>
                    </a:lnTo>
                    <a:lnTo>
                      <a:pt x="242" y="56"/>
                    </a:lnTo>
                    <a:lnTo>
                      <a:pt x="261" y="46"/>
                    </a:lnTo>
                    <a:lnTo>
                      <a:pt x="282" y="36"/>
                    </a:lnTo>
                    <a:lnTo>
                      <a:pt x="303" y="28"/>
                    </a:lnTo>
                    <a:lnTo>
                      <a:pt x="325" y="21"/>
                    </a:lnTo>
                    <a:lnTo>
                      <a:pt x="347" y="14"/>
                    </a:lnTo>
                    <a:lnTo>
                      <a:pt x="369" y="10"/>
                    </a:lnTo>
                    <a:lnTo>
                      <a:pt x="392" y="5"/>
                    </a:lnTo>
                    <a:lnTo>
                      <a:pt x="415" y="3"/>
                    </a:lnTo>
                    <a:lnTo>
                      <a:pt x="438" y="0"/>
                    </a:lnTo>
                    <a:lnTo>
                      <a:pt x="463"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8" name="Freeform 6"/>
              <p:cNvSpPr>
                <a:spLocks/>
              </p:cNvSpPr>
              <p:nvPr/>
            </p:nvSpPr>
            <p:spPr bwMode="auto">
              <a:xfrm>
                <a:off x="61913" y="2136775"/>
                <a:ext cx="2587624" cy="2582865"/>
              </a:xfrm>
              <a:custGeom>
                <a:avLst/>
                <a:gdLst>
                  <a:gd name="T0" fmla="*/ 3404 w 4890"/>
                  <a:gd name="T1" fmla="*/ 2169 h 4882"/>
                  <a:gd name="T2" fmla="*/ 3443 w 4890"/>
                  <a:gd name="T3" fmla="*/ 2067 h 4882"/>
                  <a:gd name="T4" fmla="*/ 3452 w 4890"/>
                  <a:gd name="T5" fmla="*/ 1962 h 4882"/>
                  <a:gd name="T6" fmla="*/ 3434 w 4890"/>
                  <a:gd name="T7" fmla="*/ 1856 h 4882"/>
                  <a:gd name="T8" fmla="*/ 3388 w 4890"/>
                  <a:gd name="T9" fmla="*/ 1750 h 4882"/>
                  <a:gd name="T10" fmla="*/ 3317 w 4890"/>
                  <a:gd name="T11" fmla="*/ 1649 h 4882"/>
                  <a:gd name="T12" fmla="*/ 3222 w 4890"/>
                  <a:gd name="T13" fmla="*/ 1559 h 4882"/>
                  <a:gd name="T14" fmla="*/ 3118 w 4890"/>
                  <a:gd name="T15" fmla="*/ 1499 h 4882"/>
                  <a:gd name="T16" fmla="*/ 3012 w 4890"/>
                  <a:gd name="T17" fmla="*/ 1465 h 4882"/>
                  <a:gd name="T18" fmla="*/ 2907 w 4890"/>
                  <a:gd name="T19" fmla="*/ 1457 h 4882"/>
                  <a:gd name="T20" fmla="*/ 2805 w 4890"/>
                  <a:gd name="T21" fmla="*/ 1473 h 4882"/>
                  <a:gd name="T22" fmla="*/ 2712 w 4890"/>
                  <a:gd name="T23" fmla="*/ 1511 h 4882"/>
                  <a:gd name="T24" fmla="*/ 2627 w 4890"/>
                  <a:gd name="T25" fmla="*/ 1573 h 4882"/>
                  <a:gd name="T26" fmla="*/ 129 w 4890"/>
                  <a:gd name="T27" fmla="*/ 4045 h 4882"/>
                  <a:gd name="T28" fmla="*/ 69 w 4890"/>
                  <a:gd name="T29" fmla="*/ 4141 h 4882"/>
                  <a:gd name="T30" fmla="*/ 25 w 4890"/>
                  <a:gd name="T31" fmla="*/ 4247 h 4882"/>
                  <a:gd name="T32" fmla="*/ 2 w 4890"/>
                  <a:gd name="T33" fmla="*/ 4359 h 4882"/>
                  <a:gd name="T34" fmla="*/ 5 w 4890"/>
                  <a:gd name="T35" fmla="*/ 4475 h 4882"/>
                  <a:gd name="T36" fmla="*/ 37 w 4890"/>
                  <a:gd name="T37" fmla="*/ 4588 h 4882"/>
                  <a:gd name="T38" fmla="*/ 96 w 4890"/>
                  <a:gd name="T39" fmla="*/ 4688 h 4882"/>
                  <a:gd name="T40" fmla="*/ 163 w 4890"/>
                  <a:gd name="T41" fmla="*/ 4757 h 4882"/>
                  <a:gd name="T42" fmla="*/ 238 w 4890"/>
                  <a:gd name="T43" fmla="*/ 4807 h 4882"/>
                  <a:gd name="T44" fmla="*/ 336 w 4890"/>
                  <a:gd name="T45" fmla="*/ 4847 h 4882"/>
                  <a:gd name="T46" fmla="*/ 515 w 4890"/>
                  <a:gd name="T47" fmla="*/ 4876 h 4882"/>
                  <a:gd name="T48" fmla="*/ 4472 w 4890"/>
                  <a:gd name="T49" fmla="*/ 4879 h 4882"/>
                  <a:gd name="T50" fmla="*/ 4609 w 4890"/>
                  <a:gd name="T51" fmla="*/ 4854 h 4882"/>
                  <a:gd name="T52" fmla="*/ 4715 w 4890"/>
                  <a:gd name="T53" fmla="*/ 4802 h 4882"/>
                  <a:gd name="T54" fmla="*/ 4794 w 4890"/>
                  <a:gd name="T55" fmla="*/ 4725 h 4882"/>
                  <a:gd name="T56" fmla="*/ 4848 w 4890"/>
                  <a:gd name="T57" fmla="*/ 4623 h 4882"/>
                  <a:gd name="T58" fmla="*/ 4879 w 4890"/>
                  <a:gd name="T59" fmla="*/ 4497 h 4882"/>
                  <a:gd name="T60" fmla="*/ 4890 w 4890"/>
                  <a:gd name="T61" fmla="*/ 4350 h 4882"/>
                  <a:gd name="T62" fmla="*/ 4880 w 4890"/>
                  <a:gd name="T63" fmla="*/ 404 h 4882"/>
                  <a:gd name="T64" fmla="*/ 4847 w 4890"/>
                  <a:gd name="T65" fmla="*/ 273 h 4882"/>
                  <a:gd name="T66" fmla="*/ 4787 w 4890"/>
                  <a:gd name="T67" fmla="*/ 166 h 4882"/>
                  <a:gd name="T68" fmla="*/ 4702 w 4890"/>
                  <a:gd name="T69" fmla="*/ 87 h 4882"/>
                  <a:gd name="T70" fmla="*/ 4591 w 4890"/>
                  <a:gd name="T71" fmla="*/ 34 h 4882"/>
                  <a:gd name="T72" fmla="*/ 4455 w 4890"/>
                  <a:gd name="T73" fmla="*/ 5 h 4882"/>
                  <a:gd name="T74" fmla="*/ 507 w 4890"/>
                  <a:gd name="T75" fmla="*/ 1 h 4882"/>
                  <a:gd name="T76" fmla="*/ 364 w 4890"/>
                  <a:gd name="T77" fmla="*/ 24 h 4882"/>
                  <a:gd name="T78" fmla="*/ 244 w 4890"/>
                  <a:gd name="T79" fmla="*/ 73 h 4882"/>
                  <a:gd name="T80" fmla="*/ 147 w 4890"/>
                  <a:gd name="T81" fmla="*/ 147 h 4882"/>
                  <a:gd name="T82" fmla="*/ 76 w 4890"/>
                  <a:gd name="T83" fmla="*/ 244 h 4882"/>
                  <a:gd name="T84" fmla="*/ 30 w 4890"/>
                  <a:gd name="T85" fmla="*/ 362 h 4882"/>
                  <a:gd name="T86" fmla="*/ 12 w 4890"/>
                  <a:gd name="T87" fmla="*/ 499 h 4882"/>
                  <a:gd name="T88" fmla="*/ 936 w 4890"/>
                  <a:gd name="T89" fmla="*/ 1035 h 4882"/>
                  <a:gd name="T90" fmla="*/ 953 w 4890"/>
                  <a:gd name="T91" fmla="*/ 969 h 4882"/>
                  <a:gd name="T92" fmla="*/ 997 w 4890"/>
                  <a:gd name="T93" fmla="*/ 934 h 4882"/>
                  <a:gd name="T94" fmla="*/ 1069 w 4890"/>
                  <a:gd name="T95" fmla="*/ 922 h 4882"/>
                  <a:gd name="T96" fmla="*/ 3894 w 4890"/>
                  <a:gd name="T97" fmla="*/ 931 h 4882"/>
                  <a:gd name="T98" fmla="*/ 3941 w 4890"/>
                  <a:gd name="T99" fmla="*/ 962 h 4882"/>
                  <a:gd name="T100" fmla="*/ 3963 w 4890"/>
                  <a:gd name="T101" fmla="*/ 1021 h 4882"/>
                  <a:gd name="T102" fmla="*/ 3965 w 4890"/>
                  <a:gd name="T103" fmla="*/ 3856 h 4882"/>
                  <a:gd name="T104" fmla="*/ 3942 w 4890"/>
                  <a:gd name="T105" fmla="*/ 3913 h 4882"/>
                  <a:gd name="T106" fmla="*/ 3894 w 4890"/>
                  <a:gd name="T107" fmla="*/ 3947 h 4882"/>
                  <a:gd name="T108" fmla="*/ 1672 w 4890"/>
                  <a:gd name="T109" fmla="*/ 3955 h 4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0" h="4882">
                    <a:moveTo>
                      <a:pt x="3351" y="2246"/>
                    </a:moveTo>
                    <a:lnTo>
                      <a:pt x="3366" y="2228"/>
                    </a:lnTo>
                    <a:lnTo>
                      <a:pt x="3379" y="2208"/>
                    </a:lnTo>
                    <a:lnTo>
                      <a:pt x="3392" y="2188"/>
                    </a:lnTo>
                    <a:lnTo>
                      <a:pt x="3404" y="2169"/>
                    </a:lnTo>
                    <a:lnTo>
                      <a:pt x="3414" y="2149"/>
                    </a:lnTo>
                    <a:lnTo>
                      <a:pt x="3423" y="2128"/>
                    </a:lnTo>
                    <a:lnTo>
                      <a:pt x="3431" y="2109"/>
                    </a:lnTo>
                    <a:lnTo>
                      <a:pt x="3438" y="2088"/>
                    </a:lnTo>
                    <a:lnTo>
                      <a:pt x="3443" y="2067"/>
                    </a:lnTo>
                    <a:lnTo>
                      <a:pt x="3448" y="2046"/>
                    </a:lnTo>
                    <a:lnTo>
                      <a:pt x="3451" y="2025"/>
                    </a:lnTo>
                    <a:lnTo>
                      <a:pt x="3452" y="2005"/>
                    </a:lnTo>
                    <a:lnTo>
                      <a:pt x="3453" y="1983"/>
                    </a:lnTo>
                    <a:lnTo>
                      <a:pt x="3452" y="1962"/>
                    </a:lnTo>
                    <a:lnTo>
                      <a:pt x="3451" y="1940"/>
                    </a:lnTo>
                    <a:lnTo>
                      <a:pt x="3449" y="1919"/>
                    </a:lnTo>
                    <a:lnTo>
                      <a:pt x="3444" y="1898"/>
                    </a:lnTo>
                    <a:lnTo>
                      <a:pt x="3440" y="1876"/>
                    </a:lnTo>
                    <a:lnTo>
                      <a:pt x="3434" y="1856"/>
                    </a:lnTo>
                    <a:lnTo>
                      <a:pt x="3427" y="1834"/>
                    </a:lnTo>
                    <a:lnTo>
                      <a:pt x="3419" y="1813"/>
                    </a:lnTo>
                    <a:lnTo>
                      <a:pt x="3410" y="1792"/>
                    </a:lnTo>
                    <a:lnTo>
                      <a:pt x="3399" y="1771"/>
                    </a:lnTo>
                    <a:lnTo>
                      <a:pt x="3388" y="1750"/>
                    </a:lnTo>
                    <a:lnTo>
                      <a:pt x="3376" y="1730"/>
                    </a:lnTo>
                    <a:lnTo>
                      <a:pt x="3362" y="1709"/>
                    </a:lnTo>
                    <a:lnTo>
                      <a:pt x="3348" y="1688"/>
                    </a:lnTo>
                    <a:lnTo>
                      <a:pt x="3333" y="1668"/>
                    </a:lnTo>
                    <a:lnTo>
                      <a:pt x="3317" y="1649"/>
                    </a:lnTo>
                    <a:lnTo>
                      <a:pt x="3300" y="1628"/>
                    </a:lnTo>
                    <a:lnTo>
                      <a:pt x="3281" y="1610"/>
                    </a:lnTo>
                    <a:lnTo>
                      <a:pt x="3263" y="1590"/>
                    </a:lnTo>
                    <a:lnTo>
                      <a:pt x="3243" y="1574"/>
                    </a:lnTo>
                    <a:lnTo>
                      <a:pt x="3222" y="1559"/>
                    </a:lnTo>
                    <a:lnTo>
                      <a:pt x="3203" y="1544"/>
                    </a:lnTo>
                    <a:lnTo>
                      <a:pt x="3182" y="1531"/>
                    </a:lnTo>
                    <a:lnTo>
                      <a:pt x="3161" y="1519"/>
                    </a:lnTo>
                    <a:lnTo>
                      <a:pt x="3140" y="1508"/>
                    </a:lnTo>
                    <a:lnTo>
                      <a:pt x="3118" y="1499"/>
                    </a:lnTo>
                    <a:lnTo>
                      <a:pt x="3098" y="1489"/>
                    </a:lnTo>
                    <a:lnTo>
                      <a:pt x="3077" y="1482"/>
                    </a:lnTo>
                    <a:lnTo>
                      <a:pt x="3055" y="1475"/>
                    </a:lnTo>
                    <a:lnTo>
                      <a:pt x="3034" y="1470"/>
                    </a:lnTo>
                    <a:lnTo>
                      <a:pt x="3012" y="1465"/>
                    </a:lnTo>
                    <a:lnTo>
                      <a:pt x="2991" y="1462"/>
                    </a:lnTo>
                    <a:lnTo>
                      <a:pt x="2970" y="1459"/>
                    </a:lnTo>
                    <a:lnTo>
                      <a:pt x="2949" y="1457"/>
                    </a:lnTo>
                    <a:lnTo>
                      <a:pt x="2928" y="1457"/>
                    </a:lnTo>
                    <a:lnTo>
                      <a:pt x="2907" y="1457"/>
                    </a:lnTo>
                    <a:lnTo>
                      <a:pt x="2886" y="1458"/>
                    </a:lnTo>
                    <a:lnTo>
                      <a:pt x="2866" y="1460"/>
                    </a:lnTo>
                    <a:lnTo>
                      <a:pt x="2846" y="1464"/>
                    </a:lnTo>
                    <a:lnTo>
                      <a:pt x="2826" y="1467"/>
                    </a:lnTo>
                    <a:lnTo>
                      <a:pt x="2805" y="1473"/>
                    </a:lnTo>
                    <a:lnTo>
                      <a:pt x="2786" y="1479"/>
                    </a:lnTo>
                    <a:lnTo>
                      <a:pt x="2767" y="1486"/>
                    </a:lnTo>
                    <a:lnTo>
                      <a:pt x="2747" y="1493"/>
                    </a:lnTo>
                    <a:lnTo>
                      <a:pt x="2729" y="1502"/>
                    </a:lnTo>
                    <a:lnTo>
                      <a:pt x="2712" y="1511"/>
                    </a:lnTo>
                    <a:lnTo>
                      <a:pt x="2693" y="1522"/>
                    </a:lnTo>
                    <a:lnTo>
                      <a:pt x="2677" y="1533"/>
                    </a:lnTo>
                    <a:lnTo>
                      <a:pt x="2660" y="1545"/>
                    </a:lnTo>
                    <a:lnTo>
                      <a:pt x="2643" y="1559"/>
                    </a:lnTo>
                    <a:lnTo>
                      <a:pt x="2627" y="1573"/>
                    </a:lnTo>
                    <a:lnTo>
                      <a:pt x="187" y="3978"/>
                    </a:lnTo>
                    <a:lnTo>
                      <a:pt x="172" y="3994"/>
                    </a:lnTo>
                    <a:lnTo>
                      <a:pt x="157" y="4010"/>
                    </a:lnTo>
                    <a:lnTo>
                      <a:pt x="143" y="4028"/>
                    </a:lnTo>
                    <a:lnTo>
                      <a:pt x="129" y="4045"/>
                    </a:lnTo>
                    <a:lnTo>
                      <a:pt x="117" y="4064"/>
                    </a:lnTo>
                    <a:lnTo>
                      <a:pt x="104" y="4082"/>
                    </a:lnTo>
                    <a:lnTo>
                      <a:pt x="91" y="4101"/>
                    </a:lnTo>
                    <a:lnTo>
                      <a:pt x="80" y="4121"/>
                    </a:lnTo>
                    <a:lnTo>
                      <a:pt x="69" y="4141"/>
                    </a:lnTo>
                    <a:lnTo>
                      <a:pt x="59" y="4162"/>
                    </a:lnTo>
                    <a:lnTo>
                      <a:pt x="50" y="4183"/>
                    </a:lnTo>
                    <a:lnTo>
                      <a:pt x="40" y="4203"/>
                    </a:lnTo>
                    <a:lnTo>
                      <a:pt x="32" y="4225"/>
                    </a:lnTo>
                    <a:lnTo>
                      <a:pt x="25" y="4247"/>
                    </a:lnTo>
                    <a:lnTo>
                      <a:pt x="18" y="4269"/>
                    </a:lnTo>
                    <a:lnTo>
                      <a:pt x="13" y="4291"/>
                    </a:lnTo>
                    <a:lnTo>
                      <a:pt x="8" y="4314"/>
                    </a:lnTo>
                    <a:lnTo>
                      <a:pt x="5" y="4337"/>
                    </a:lnTo>
                    <a:lnTo>
                      <a:pt x="2" y="4359"/>
                    </a:lnTo>
                    <a:lnTo>
                      <a:pt x="1" y="4383"/>
                    </a:lnTo>
                    <a:lnTo>
                      <a:pt x="0" y="4406"/>
                    </a:lnTo>
                    <a:lnTo>
                      <a:pt x="0" y="4429"/>
                    </a:lnTo>
                    <a:lnTo>
                      <a:pt x="2" y="4452"/>
                    </a:lnTo>
                    <a:lnTo>
                      <a:pt x="5" y="4475"/>
                    </a:lnTo>
                    <a:lnTo>
                      <a:pt x="8" y="4498"/>
                    </a:lnTo>
                    <a:lnTo>
                      <a:pt x="14" y="4521"/>
                    </a:lnTo>
                    <a:lnTo>
                      <a:pt x="20" y="4543"/>
                    </a:lnTo>
                    <a:lnTo>
                      <a:pt x="28" y="4566"/>
                    </a:lnTo>
                    <a:lnTo>
                      <a:pt x="37" y="4588"/>
                    </a:lnTo>
                    <a:lnTo>
                      <a:pt x="46" y="4610"/>
                    </a:lnTo>
                    <a:lnTo>
                      <a:pt x="59" y="4632"/>
                    </a:lnTo>
                    <a:lnTo>
                      <a:pt x="72" y="4654"/>
                    </a:lnTo>
                    <a:lnTo>
                      <a:pt x="83" y="4671"/>
                    </a:lnTo>
                    <a:lnTo>
                      <a:pt x="96" y="4688"/>
                    </a:lnTo>
                    <a:lnTo>
                      <a:pt x="109" y="4704"/>
                    </a:lnTo>
                    <a:lnTo>
                      <a:pt x="121" y="4718"/>
                    </a:lnTo>
                    <a:lnTo>
                      <a:pt x="135" y="4731"/>
                    </a:lnTo>
                    <a:lnTo>
                      <a:pt x="149" y="4744"/>
                    </a:lnTo>
                    <a:lnTo>
                      <a:pt x="163" y="4757"/>
                    </a:lnTo>
                    <a:lnTo>
                      <a:pt x="178" y="4768"/>
                    </a:lnTo>
                    <a:lnTo>
                      <a:pt x="192" y="4779"/>
                    </a:lnTo>
                    <a:lnTo>
                      <a:pt x="207" y="4789"/>
                    </a:lnTo>
                    <a:lnTo>
                      <a:pt x="222" y="4798"/>
                    </a:lnTo>
                    <a:lnTo>
                      <a:pt x="238" y="4807"/>
                    </a:lnTo>
                    <a:lnTo>
                      <a:pt x="253" y="4815"/>
                    </a:lnTo>
                    <a:lnTo>
                      <a:pt x="269" y="4823"/>
                    </a:lnTo>
                    <a:lnTo>
                      <a:pt x="285" y="4830"/>
                    </a:lnTo>
                    <a:lnTo>
                      <a:pt x="303" y="4835"/>
                    </a:lnTo>
                    <a:lnTo>
                      <a:pt x="336" y="4847"/>
                    </a:lnTo>
                    <a:lnTo>
                      <a:pt x="371" y="4855"/>
                    </a:lnTo>
                    <a:lnTo>
                      <a:pt x="406" y="4863"/>
                    </a:lnTo>
                    <a:lnTo>
                      <a:pt x="441" y="4868"/>
                    </a:lnTo>
                    <a:lnTo>
                      <a:pt x="478" y="4872"/>
                    </a:lnTo>
                    <a:lnTo>
                      <a:pt x="515" y="4876"/>
                    </a:lnTo>
                    <a:lnTo>
                      <a:pt x="553" y="4878"/>
                    </a:lnTo>
                    <a:lnTo>
                      <a:pt x="592" y="4879"/>
                    </a:lnTo>
                    <a:lnTo>
                      <a:pt x="4409" y="4882"/>
                    </a:lnTo>
                    <a:lnTo>
                      <a:pt x="4441" y="4881"/>
                    </a:lnTo>
                    <a:lnTo>
                      <a:pt x="4472" y="4879"/>
                    </a:lnTo>
                    <a:lnTo>
                      <a:pt x="4501" y="4876"/>
                    </a:lnTo>
                    <a:lnTo>
                      <a:pt x="4530" y="4872"/>
                    </a:lnTo>
                    <a:lnTo>
                      <a:pt x="4558" y="4867"/>
                    </a:lnTo>
                    <a:lnTo>
                      <a:pt x="4583" y="4861"/>
                    </a:lnTo>
                    <a:lnTo>
                      <a:pt x="4609" y="4854"/>
                    </a:lnTo>
                    <a:lnTo>
                      <a:pt x="4632" y="4846"/>
                    </a:lnTo>
                    <a:lnTo>
                      <a:pt x="4654" y="4837"/>
                    </a:lnTo>
                    <a:lnTo>
                      <a:pt x="4676" y="4826"/>
                    </a:lnTo>
                    <a:lnTo>
                      <a:pt x="4695" y="4815"/>
                    </a:lnTo>
                    <a:lnTo>
                      <a:pt x="4715" y="4802"/>
                    </a:lnTo>
                    <a:lnTo>
                      <a:pt x="4732" y="4788"/>
                    </a:lnTo>
                    <a:lnTo>
                      <a:pt x="4750" y="4774"/>
                    </a:lnTo>
                    <a:lnTo>
                      <a:pt x="4766" y="4758"/>
                    </a:lnTo>
                    <a:lnTo>
                      <a:pt x="4780" y="4742"/>
                    </a:lnTo>
                    <a:lnTo>
                      <a:pt x="4794" y="4725"/>
                    </a:lnTo>
                    <a:lnTo>
                      <a:pt x="4806" y="4706"/>
                    </a:lnTo>
                    <a:lnTo>
                      <a:pt x="4818" y="4686"/>
                    </a:lnTo>
                    <a:lnTo>
                      <a:pt x="4829" y="4667"/>
                    </a:lnTo>
                    <a:lnTo>
                      <a:pt x="4839" y="4645"/>
                    </a:lnTo>
                    <a:lnTo>
                      <a:pt x="4848" y="4623"/>
                    </a:lnTo>
                    <a:lnTo>
                      <a:pt x="4856" y="4600"/>
                    </a:lnTo>
                    <a:lnTo>
                      <a:pt x="4863" y="4576"/>
                    </a:lnTo>
                    <a:lnTo>
                      <a:pt x="4869" y="4550"/>
                    </a:lnTo>
                    <a:lnTo>
                      <a:pt x="4875" y="4525"/>
                    </a:lnTo>
                    <a:lnTo>
                      <a:pt x="4879" y="4497"/>
                    </a:lnTo>
                    <a:lnTo>
                      <a:pt x="4883" y="4469"/>
                    </a:lnTo>
                    <a:lnTo>
                      <a:pt x="4885" y="4441"/>
                    </a:lnTo>
                    <a:lnTo>
                      <a:pt x="4887" y="4411"/>
                    </a:lnTo>
                    <a:lnTo>
                      <a:pt x="4888" y="4381"/>
                    </a:lnTo>
                    <a:lnTo>
                      <a:pt x="4890" y="4350"/>
                    </a:lnTo>
                    <a:lnTo>
                      <a:pt x="4890" y="529"/>
                    </a:lnTo>
                    <a:lnTo>
                      <a:pt x="4888" y="497"/>
                    </a:lnTo>
                    <a:lnTo>
                      <a:pt x="4887" y="464"/>
                    </a:lnTo>
                    <a:lnTo>
                      <a:pt x="4884" y="434"/>
                    </a:lnTo>
                    <a:lnTo>
                      <a:pt x="4880" y="404"/>
                    </a:lnTo>
                    <a:lnTo>
                      <a:pt x="4876" y="376"/>
                    </a:lnTo>
                    <a:lnTo>
                      <a:pt x="4870" y="349"/>
                    </a:lnTo>
                    <a:lnTo>
                      <a:pt x="4863" y="322"/>
                    </a:lnTo>
                    <a:lnTo>
                      <a:pt x="4855" y="297"/>
                    </a:lnTo>
                    <a:lnTo>
                      <a:pt x="4847" y="273"/>
                    </a:lnTo>
                    <a:lnTo>
                      <a:pt x="4836" y="250"/>
                    </a:lnTo>
                    <a:lnTo>
                      <a:pt x="4826" y="228"/>
                    </a:lnTo>
                    <a:lnTo>
                      <a:pt x="4814" y="206"/>
                    </a:lnTo>
                    <a:lnTo>
                      <a:pt x="4801" y="186"/>
                    </a:lnTo>
                    <a:lnTo>
                      <a:pt x="4787" y="166"/>
                    </a:lnTo>
                    <a:lnTo>
                      <a:pt x="4772" y="149"/>
                    </a:lnTo>
                    <a:lnTo>
                      <a:pt x="4757" y="132"/>
                    </a:lnTo>
                    <a:lnTo>
                      <a:pt x="4739" y="116"/>
                    </a:lnTo>
                    <a:lnTo>
                      <a:pt x="4721" y="101"/>
                    </a:lnTo>
                    <a:lnTo>
                      <a:pt x="4702" y="87"/>
                    </a:lnTo>
                    <a:lnTo>
                      <a:pt x="4682" y="74"/>
                    </a:lnTo>
                    <a:lnTo>
                      <a:pt x="4661" y="62"/>
                    </a:lnTo>
                    <a:lnTo>
                      <a:pt x="4639" y="52"/>
                    </a:lnTo>
                    <a:lnTo>
                      <a:pt x="4616" y="42"/>
                    </a:lnTo>
                    <a:lnTo>
                      <a:pt x="4591" y="34"/>
                    </a:lnTo>
                    <a:lnTo>
                      <a:pt x="4566" y="25"/>
                    </a:lnTo>
                    <a:lnTo>
                      <a:pt x="4539" y="18"/>
                    </a:lnTo>
                    <a:lnTo>
                      <a:pt x="4513" y="13"/>
                    </a:lnTo>
                    <a:lnTo>
                      <a:pt x="4484" y="8"/>
                    </a:lnTo>
                    <a:lnTo>
                      <a:pt x="4455" y="5"/>
                    </a:lnTo>
                    <a:lnTo>
                      <a:pt x="4424" y="2"/>
                    </a:lnTo>
                    <a:lnTo>
                      <a:pt x="4393" y="1"/>
                    </a:lnTo>
                    <a:lnTo>
                      <a:pt x="4360" y="0"/>
                    </a:lnTo>
                    <a:lnTo>
                      <a:pt x="540" y="0"/>
                    </a:lnTo>
                    <a:lnTo>
                      <a:pt x="507" y="1"/>
                    </a:lnTo>
                    <a:lnTo>
                      <a:pt x="477" y="3"/>
                    </a:lnTo>
                    <a:lnTo>
                      <a:pt x="447" y="7"/>
                    </a:lnTo>
                    <a:lnTo>
                      <a:pt x="418" y="12"/>
                    </a:lnTo>
                    <a:lnTo>
                      <a:pt x="391" y="17"/>
                    </a:lnTo>
                    <a:lnTo>
                      <a:pt x="364" y="24"/>
                    </a:lnTo>
                    <a:lnTo>
                      <a:pt x="337" y="31"/>
                    </a:lnTo>
                    <a:lnTo>
                      <a:pt x="313" y="40"/>
                    </a:lnTo>
                    <a:lnTo>
                      <a:pt x="289" y="51"/>
                    </a:lnTo>
                    <a:lnTo>
                      <a:pt x="266" y="61"/>
                    </a:lnTo>
                    <a:lnTo>
                      <a:pt x="244" y="73"/>
                    </a:lnTo>
                    <a:lnTo>
                      <a:pt x="222" y="86"/>
                    </a:lnTo>
                    <a:lnTo>
                      <a:pt x="202" y="99"/>
                    </a:lnTo>
                    <a:lnTo>
                      <a:pt x="183" y="114"/>
                    </a:lnTo>
                    <a:lnTo>
                      <a:pt x="164" y="131"/>
                    </a:lnTo>
                    <a:lnTo>
                      <a:pt x="147" y="147"/>
                    </a:lnTo>
                    <a:lnTo>
                      <a:pt x="131" y="164"/>
                    </a:lnTo>
                    <a:lnTo>
                      <a:pt x="116" y="183"/>
                    </a:lnTo>
                    <a:lnTo>
                      <a:pt x="102" y="202"/>
                    </a:lnTo>
                    <a:lnTo>
                      <a:pt x="88" y="223"/>
                    </a:lnTo>
                    <a:lnTo>
                      <a:pt x="76" y="244"/>
                    </a:lnTo>
                    <a:lnTo>
                      <a:pt x="65" y="266"/>
                    </a:lnTo>
                    <a:lnTo>
                      <a:pt x="54" y="289"/>
                    </a:lnTo>
                    <a:lnTo>
                      <a:pt x="45" y="312"/>
                    </a:lnTo>
                    <a:lnTo>
                      <a:pt x="37" y="336"/>
                    </a:lnTo>
                    <a:lnTo>
                      <a:pt x="30" y="362"/>
                    </a:lnTo>
                    <a:lnTo>
                      <a:pt x="24" y="388"/>
                    </a:lnTo>
                    <a:lnTo>
                      <a:pt x="20" y="415"/>
                    </a:lnTo>
                    <a:lnTo>
                      <a:pt x="15" y="443"/>
                    </a:lnTo>
                    <a:lnTo>
                      <a:pt x="13" y="470"/>
                    </a:lnTo>
                    <a:lnTo>
                      <a:pt x="12" y="499"/>
                    </a:lnTo>
                    <a:lnTo>
                      <a:pt x="10" y="529"/>
                    </a:lnTo>
                    <a:lnTo>
                      <a:pt x="10" y="3640"/>
                    </a:lnTo>
                    <a:lnTo>
                      <a:pt x="935" y="2721"/>
                    </a:lnTo>
                    <a:lnTo>
                      <a:pt x="935" y="1053"/>
                    </a:lnTo>
                    <a:lnTo>
                      <a:pt x="936" y="1035"/>
                    </a:lnTo>
                    <a:lnTo>
                      <a:pt x="937" y="1020"/>
                    </a:lnTo>
                    <a:lnTo>
                      <a:pt x="940" y="1005"/>
                    </a:lnTo>
                    <a:lnTo>
                      <a:pt x="944" y="993"/>
                    </a:lnTo>
                    <a:lnTo>
                      <a:pt x="949" y="980"/>
                    </a:lnTo>
                    <a:lnTo>
                      <a:pt x="953" y="969"/>
                    </a:lnTo>
                    <a:lnTo>
                      <a:pt x="960" y="960"/>
                    </a:lnTo>
                    <a:lnTo>
                      <a:pt x="968" y="952"/>
                    </a:lnTo>
                    <a:lnTo>
                      <a:pt x="976" y="945"/>
                    </a:lnTo>
                    <a:lnTo>
                      <a:pt x="986" y="938"/>
                    </a:lnTo>
                    <a:lnTo>
                      <a:pt x="997" y="934"/>
                    </a:lnTo>
                    <a:lnTo>
                      <a:pt x="1009" y="929"/>
                    </a:lnTo>
                    <a:lnTo>
                      <a:pt x="1021" y="927"/>
                    </a:lnTo>
                    <a:lnTo>
                      <a:pt x="1036" y="924"/>
                    </a:lnTo>
                    <a:lnTo>
                      <a:pt x="1051" y="923"/>
                    </a:lnTo>
                    <a:lnTo>
                      <a:pt x="1069" y="922"/>
                    </a:lnTo>
                    <a:lnTo>
                      <a:pt x="3836" y="924"/>
                    </a:lnTo>
                    <a:lnTo>
                      <a:pt x="3852" y="924"/>
                    </a:lnTo>
                    <a:lnTo>
                      <a:pt x="3867" y="925"/>
                    </a:lnTo>
                    <a:lnTo>
                      <a:pt x="3881" y="928"/>
                    </a:lnTo>
                    <a:lnTo>
                      <a:pt x="3894" y="931"/>
                    </a:lnTo>
                    <a:lnTo>
                      <a:pt x="3905" y="935"/>
                    </a:lnTo>
                    <a:lnTo>
                      <a:pt x="3916" y="941"/>
                    </a:lnTo>
                    <a:lnTo>
                      <a:pt x="3925" y="946"/>
                    </a:lnTo>
                    <a:lnTo>
                      <a:pt x="3933" y="954"/>
                    </a:lnTo>
                    <a:lnTo>
                      <a:pt x="3941" y="962"/>
                    </a:lnTo>
                    <a:lnTo>
                      <a:pt x="3947" y="972"/>
                    </a:lnTo>
                    <a:lnTo>
                      <a:pt x="3953" y="983"/>
                    </a:lnTo>
                    <a:lnTo>
                      <a:pt x="3957" y="995"/>
                    </a:lnTo>
                    <a:lnTo>
                      <a:pt x="3961" y="1008"/>
                    </a:lnTo>
                    <a:lnTo>
                      <a:pt x="3963" y="1021"/>
                    </a:lnTo>
                    <a:lnTo>
                      <a:pt x="3964" y="1036"/>
                    </a:lnTo>
                    <a:lnTo>
                      <a:pt x="3965" y="1053"/>
                    </a:lnTo>
                    <a:lnTo>
                      <a:pt x="3966" y="3826"/>
                    </a:lnTo>
                    <a:lnTo>
                      <a:pt x="3966" y="3842"/>
                    </a:lnTo>
                    <a:lnTo>
                      <a:pt x="3965" y="3856"/>
                    </a:lnTo>
                    <a:lnTo>
                      <a:pt x="3962" y="3870"/>
                    </a:lnTo>
                    <a:lnTo>
                      <a:pt x="3958" y="3881"/>
                    </a:lnTo>
                    <a:lnTo>
                      <a:pt x="3955" y="3893"/>
                    </a:lnTo>
                    <a:lnTo>
                      <a:pt x="3949" y="3903"/>
                    </a:lnTo>
                    <a:lnTo>
                      <a:pt x="3942" y="3913"/>
                    </a:lnTo>
                    <a:lnTo>
                      <a:pt x="3935" y="3922"/>
                    </a:lnTo>
                    <a:lnTo>
                      <a:pt x="3926" y="3930"/>
                    </a:lnTo>
                    <a:lnTo>
                      <a:pt x="3917" y="3937"/>
                    </a:lnTo>
                    <a:lnTo>
                      <a:pt x="3905" y="3942"/>
                    </a:lnTo>
                    <a:lnTo>
                      <a:pt x="3894" y="3947"/>
                    </a:lnTo>
                    <a:lnTo>
                      <a:pt x="3881" y="3950"/>
                    </a:lnTo>
                    <a:lnTo>
                      <a:pt x="3867" y="3953"/>
                    </a:lnTo>
                    <a:lnTo>
                      <a:pt x="3852" y="3954"/>
                    </a:lnTo>
                    <a:lnTo>
                      <a:pt x="3836" y="3955"/>
                    </a:lnTo>
                    <a:lnTo>
                      <a:pt x="1672" y="3955"/>
                    </a:lnTo>
                    <a:lnTo>
                      <a:pt x="3351" y="2246"/>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9" name="Freeform 7"/>
              <p:cNvSpPr>
                <a:spLocks/>
              </p:cNvSpPr>
              <p:nvPr/>
            </p:nvSpPr>
            <p:spPr bwMode="auto">
              <a:xfrm>
                <a:off x="2929312" y="2805116"/>
                <a:ext cx="6972300" cy="1235073"/>
              </a:xfrm>
              <a:custGeom>
                <a:avLst/>
                <a:gdLst>
                  <a:gd name="T0" fmla="*/ 12126 w 13175"/>
                  <a:gd name="T1" fmla="*/ 57 h 2333"/>
                  <a:gd name="T2" fmla="*/ 12474 w 13175"/>
                  <a:gd name="T3" fmla="*/ 86 h 2333"/>
                  <a:gd name="T4" fmla="*/ 12345 w 13175"/>
                  <a:gd name="T5" fmla="*/ 608 h 2333"/>
                  <a:gd name="T6" fmla="*/ 12137 w 13175"/>
                  <a:gd name="T7" fmla="*/ 548 h 2333"/>
                  <a:gd name="T8" fmla="*/ 11985 w 13175"/>
                  <a:gd name="T9" fmla="*/ 594 h 2333"/>
                  <a:gd name="T10" fmla="*/ 11921 w 13175"/>
                  <a:gd name="T11" fmla="*/ 706 h 2333"/>
                  <a:gd name="T12" fmla="*/ 11993 w 13175"/>
                  <a:gd name="T13" fmla="*/ 830 h 2333"/>
                  <a:gd name="T14" fmla="*/ 12793 w 13175"/>
                  <a:gd name="T15" fmla="*/ 1087 h 2333"/>
                  <a:gd name="T16" fmla="*/ 13009 w 13175"/>
                  <a:gd name="T17" fmla="*/ 1228 h 2333"/>
                  <a:gd name="T18" fmla="*/ 13131 w 13175"/>
                  <a:gd name="T19" fmla="*/ 1425 h 2333"/>
                  <a:gd name="T20" fmla="*/ 13163 w 13175"/>
                  <a:gd name="T21" fmla="*/ 1671 h 2333"/>
                  <a:gd name="T22" fmla="*/ 13086 w 13175"/>
                  <a:gd name="T23" fmla="*/ 1946 h 2333"/>
                  <a:gd name="T24" fmla="*/ 12908 w 13175"/>
                  <a:gd name="T25" fmla="*/ 2155 h 2333"/>
                  <a:gd name="T26" fmla="*/ 12668 w 13175"/>
                  <a:gd name="T27" fmla="*/ 2285 h 2333"/>
                  <a:gd name="T28" fmla="*/ 12366 w 13175"/>
                  <a:gd name="T29" fmla="*/ 2333 h 2333"/>
                  <a:gd name="T30" fmla="*/ 11940 w 13175"/>
                  <a:gd name="T31" fmla="*/ 2287 h 2333"/>
                  <a:gd name="T32" fmla="*/ 11716 w 13175"/>
                  <a:gd name="T33" fmla="*/ 2199 h 2333"/>
                  <a:gd name="T34" fmla="*/ 9545 w 13175"/>
                  <a:gd name="T35" fmla="*/ 2145 h 2333"/>
                  <a:gd name="T36" fmla="*/ 9293 w 13175"/>
                  <a:gd name="T37" fmla="*/ 2242 h 2333"/>
                  <a:gd name="T38" fmla="*/ 8750 w 13175"/>
                  <a:gd name="T39" fmla="*/ 2257 h 2333"/>
                  <a:gd name="T40" fmla="*/ 8431 w 13175"/>
                  <a:gd name="T41" fmla="*/ 2184 h 2333"/>
                  <a:gd name="T42" fmla="*/ 8186 w 13175"/>
                  <a:gd name="T43" fmla="*/ 2017 h 2333"/>
                  <a:gd name="T44" fmla="*/ 8057 w 13175"/>
                  <a:gd name="T45" fmla="*/ 1767 h 2333"/>
                  <a:gd name="T46" fmla="*/ 4800 w 13175"/>
                  <a:gd name="T47" fmla="*/ 713 h 2333"/>
                  <a:gd name="T48" fmla="*/ 1702 w 13175"/>
                  <a:gd name="T49" fmla="*/ 887 h 2333"/>
                  <a:gd name="T50" fmla="*/ 1669 w 13175"/>
                  <a:gd name="T51" fmla="*/ 795 h 2333"/>
                  <a:gd name="T52" fmla="*/ 1551 w 13175"/>
                  <a:gd name="T53" fmla="*/ 722 h 2333"/>
                  <a:gd name="T54" fmla="*/ 1316 w 13175"/>
                  <a:gd name="T55" fmla="*/ 715 h 2333"/>
                  <a:gd name="T56" fmla="*/ 1138 w 13175"/>
                  <a:gd name="T57" fmla="*/ 844 h 2333"/>
                  <a:gd name="T58" fmla="*/ 197 w 13175"/>
                  <a:gd name="T59" fmla="*/ 1666 h 2333"/>
                  <a:gd name="T60" fmla="*/ 1374 w 13175"/>
                  <a:gd name="T61" fmla="*/ 133 h 2333"/>
                  <a:gd name="T62" fmla="*/ 1691 w 13175"/>
                  <a:gd name="T63" fmla="*/ 61 h 2333"/>
                  <a:gd name="T64" fmla="*/ 2057 w 13175"/>
                  <a:gd name="T65" fmla="*/ 77 h 2333"/>
                  <a:gd name="T66" fmla="*/ 2264 w 13175"/>
                  <a:gd name="T67" fmla="*/ 148 h 2333"/>
                  <a:gd name="T68" fmla="*/ 2429 w 13175"/>
                  <a:gd name="T69" fmla="*/ 267 h 2333"/>
                  <a:gd name="T70" fmla="*/ 2566 w 13175"/>
                  <a:gd name="T71" fmla="*/ 467 h 2333"/>
                  <a:gd name="T72" fmla="*/ 2622 w 13175"/>
                  <a:gd name="T73" fmla="*/ 701 h 2333"/>
                  <a:gd name="T74" fmla="*/ 5881 w 13175"/>
                  <a:gd name="T75" fmla="*/ 711 h 2333"/>
                  <a:gd name="T76" fmla="*/ 8957 w 13175"/>
                  <a:gd name="T77" fmla="*/ 1420 h 2333"/>
                  <a:gd name="T78" fmla="*/ 9008 w 13175"/>
                  <a:gd name="T79" fmla="*/ 1541 h 2333"/>
                  <a:gd name="T80" fmla="*/ 9105 w 13175"/>
                  <a:gd name="T81" fmla="*/ 1626 h 2333"/>
                  <a:gd name="T82" fmla="*/ 9232 w 13175"/>
                  <a:gd name="T83" fmla="*/ 1664 h 2333"/>
                  <a:gd name="T84" fmla="*/ 9400 w 13175"/>
                  <a:gd name="T85" fmla="*/ 1635 h 2333"/>
                  <a:gd name="T86" fmla="*/ 9497 w 13175"/>
                  <a:gd name="T87" fmla="*/ 1560 h 2333"/>
                  <a:gd name="T88" fmla="*/ 9553 w 13175"/>
                  <a:gd name="T89" fmla="*/ 1432 h 2333"/>
                  <a:gd name="T90" fmla="*/ 11700 w 13175"/>
                  <a:gd name="T91" fmla="*/ 1664 h 2333"/>
                  <a:gd name="T92" fmla="*/ 11856 w 13175"/>
                  <a:gd name="T93" fmla="*/ 1771 h 2333"/>
                  <a:gd name="T94" fmla="*/ 12054 w 13175"/>
                  <a:gd name="T95" fmla="*/ 1836 h 2333"/>
                  <a:gd name="T96" fmla="*/ 12224 w 13175"/>
                  <a:gd name="T97" fmla="*/ 1829 h 2333"/>
                  <a:gd name="T98" fmla="*/ 12304 w 13175"/>
                  <a:gd name="T99" fmla="*/ 1730 h 2333"/>
                  <a:gd name="T100" fmla="*/ 12307 w 13175"/>
                  <a:gd name="T101" fmla="*/ 1630 h 2333"/>
                  <a:gd name="T102" fmla="*/ 12241 w 13175"/>
                  <a:gd name="T103" fmla="*/ 1554 h 2333"/>
                  <a:gd name="T104" fmla="*/ 11928 w 13175"/>
                  <a:gd name="T105" fmla="*/ 1442 h 2333"/>
                  <a:gd name="T106" fmla="*/ 11396 w 13175"/>
                  <a:gd name="T107" fmla="*/ 1249 h 2333"/>
                  <a:gd name="T108" fmla="*/ 11173 w 13175"/>
                  <a:gd name="T109" fmla="*/ 1108 h 2333"/>
                  <a:gd name="T110" fmla="*/ 11065 w 13175"/>
                  <a:gd name="T111" fmla="*/ 971 h 2333"/>
                  <a:gd name="T112" fmla="*/ 11018 w 13175"/>
                  <a:gd name="T113" fmla="*/ 815 h 2333"/>
                  <a:gd name="T114" fmla="*/ 11031 w 13175"/>
                  <a:gd name="T115" fmla="*/ 499 h 2333"/>
                  <a:gd name="T116" fmla="*/ 11160 w 13175"/>
                  <a:gd name="T117" fmla="*/ 263 h 2333"/>
                  <a:gd name="T118" fmla="*/ 11378 w 13175"/>
                  <a:gd name="T119" fmla="*/ 94 h 2333"/>
                  <a:gd name="T120" fmla="*/ 11634 w 13175"/>
                  <a:gd name="T121" fmla="*/ 7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75" h="2333">
                    <a:moveTo>
                      <a:pt x="11718" y="0"/>
                    </a:moveTo>
                    <a:lnTo>
                      <a:pt x="11777" y="2"/>
                    </a:lnTo>
                    <a:lnTo>
                      <a:pt x="11832" y="6"/>
                    </a:lnTo>
                    <a:lnTo>
                      <a:pt x="11886" y="10"/>
                    </a:lnTo>
                    <a:lnTo>
                      <a:pt x="11938" y="16"/>
                    </a:lnTo>
                    <a:lnTo>
                      <a:pt x="11986" y="24"/>
                    </a:lnTo>
                    <a:lnTo>
                      <a:pt x="12035" y="34"/>
                    </a:lnTo>
                    <a:lnTo>
                      <a:pt x="12081" y="44"/>
                    </a:lnTo>
                    <a:lnTo>
                      <a:pt x="12126" y="57"/>
                    </a:lnTo>
                    <a:lnTo>
                      <a:pt x="12170" y="71"/>
                    </a:lnTo>
                    <a:lnTo>
                      <a:pt x="12214" y="86"/>
                    </a:lnTo>
                    <a:lnTo>
                      <a:pt x="12256" y="103"/>
                    </a:lnTo>
                    <a:lnTo>
                      <a:pt x="12299" y="123"/>
                    </a:lnTo>
                    <a:lnTo>
                      <a:pt x="12342" y="143"/>
                    </a:lnTo>
                    <a:lnTo>
                      <a:pt x="12385" y="165"/>
                    </a:lnTo>
                    <a:lnTo>
                      <a:pt x="12429" y="190"/>
                    </a:lnTo>
                    <a:lnTo>
                      <a:pt x="12473" y="215"/>
                    </a:lnTo>
                    <a:lnTo>
                      <a:pt x="12474" y="86"/>
                    </a:lnTo>
                    <a:lnTo>
                      <a:pt x="13175" y="84"/>
                    </a:lnTo>
                    <a:lnTo>
                      <a:pt x="13175" y="711"/>
                    </a:lnTo>
                    <a:lnTo>
                      <a:pt x="12475" y="711"/>
                    </a:lnTo>
                    <a:lnTo>
                      <a:pt x="12453" y="690"/>
                    </a:lnTo>
                    <a:lnTo>
                      <a:pt x="12431" y="670"/>
                    </a:lnTo>
                    <a:lnTo>
                      <a:pt x="12410" y="653"/>
                    </a:lnTo>
                    <a:lnTo>
                      <a:pt x="12388" y="637"/>
                    </a:lnTo>
                    <a:lnTo>
                      <a:pt x="12367" y="621"/>
                    </a:lnTo>
                    <a:lnTo>
                      <a:pt x="12345" y="608"/>
                    </a:lnTo>
                    <a:lnTo>
                      <a:pt x="12323" y="595"/>
                    </a:lnTo>
                    <a:lnTo>
                      <a:pt x="12302" y="585"/>
                    </a:lnTo>
                    <a:lnTo>
                      <a:pt x="12280" y="574"/>
                    </a:lnTo>
                    <a:lnTo>
                      <a:pt x="12258" y="566"/>
                    </a:lnTo>
                    <a:lnTo>
                      <a:pt x="12235" y="560"/>
                    </a:lnTo>
                    <a:lnTo>
                      <a:pt x="12211" y="555"/>
                    </a:lnTo>
                    <a:lnTo>
                      <a:pt x="12187" y="551"/>
                    </a:lnTo>
                    <a:lnTo>
                      <a:pt x="12163" y="549"/>
                    </a:lnTo>
                    <a:lnTo>
                      <a:pt x="12137" y="548"/>
                    </a:lnTo>
                    <a:lnTo>
                      <a:pt x="12112" y="549"/>
                    </a:lnTo>
                    <a:lnTo>
                      <a:pt x="12095" y="551"/>
                    </a:lnTo>
                    <a:lnTo>
                      <a:pt x="12076" y="555"/>
                    </a:lnTo>
                    <a:lnTo>
                      <a:pt x="12060" y="558"/>
                    </a:lnTo>
                    <a:lnTo>
                      <a:pt x="12044" y="564"/>
                    </a:lnTo>
                    <a:lnTo>
                      <a:pt x="12028" y="570"/>
                    </a:lnTo>
                    <a:lnTo>
                      <a:pt x="12013" y="578"/>
                    </a:lnTo>
                    <a:lnTo>
                      <a:pt x="11999" y="585"/>
                    </a:lnTo>
                    <a:lnTo>
                      <a:pt x="11985" y="594"/>
                    </a:lnTo>
                    <a:lnTo>
                      <a:pt x="11972" y="603"/>
                    </a:lnTo>
                    <a:lnTo>
                      <a:pt x="11962" y="614"/>
                    </a:lnTo>
                    <a:lnTo>
                      <a:pt x="11951" y="625"/>
                    </a:lnTo>
                    <a:lnTo>
                      <a:pt x="11943" y="637"/>
                    </a:lnTo>
                    <a:lnTo>
                      <a:pt x="11935" y="649"/>
                    </a:lnTo>
                    <a:lnTo>
                      <a:pt x="11930" y="662"/>
                    </a:lnTo>
                    <a:lnTo>
                      <a:pt x="11925" y="676"/>
                    </a:lnTo>
                    <a:lnTo>
                      <a:pt x="11921" y="690"/>
                    </a:lnTo>
                    <a:lnTo>
                      <a:pt x="11921" y="706"/>
                    </a:lnTo>
                    <a:lnTo>
                      <a:pt x="11923" y="722"/>
                    </a:lnTo>
                    <a:lnTo>
                      <a:pt x="11925" y="737"/>
                    </a:lnTo>
                    <a:lnTo>
                      <a:pt x="11930" y="752"/>
                    </a:lnTo>
                    <a:lnTo>
                      <a:pt x="11936" y="766"/>
                    </a:lnTo>
                    <a:lnTo>
                      <a:pt x="11945" y="780"/>
                    </a:lnTo>
                    <a:lnTo>
                      <a:pt x="11954" y="794"/>
                    </a:lnTo>
                    <a:lnTo>
                      <a:pt x="11965" y="807"/>
                    </a:lnTo>
                    <a:lnTo>
                      <a:pt x="11978" y="818"/>
                    </a:lnTo>
                    <a:lnTo>
                      <a:pt x="11993" y="830"/>
                    </a:lnTo>
                    <a:lnTo>
                      <a:pt x="12009" y="841"/>
                    </a:lnTo>
                    <a:lnTo>
                      <a:pt x="12027" y="850"/>
                    </a:lnTo>
                    <a:lnTo>
                      <a:pt x="12046" y="861"/>
                    </a:lnTo>
                    <a:lnTo>
                      <a:pt x="12067" y="870"/>
                    </a:lnTo>
                    <a:lnTo>
                      <a:pt x="12089" y="878"/>
                    </a:lnTo>
                    <a:lnTo>
                      <a:pt x="12113" y="885"/>
                    </a:lnTo>
                    <a:lnTo>
                      <a:pt x="12731" y="1064"/>
                    </a:lnTo>
                    <a:lnTo>
                      <a:pt x="12763" y="1076"/>
                    </a:lnTo>
                    <a:lnTo>
                      <a:pt x="12793" y="1087"/>
                    </a:lnTo>
                    <a:lnTo>
                      <a:pt x="12820" y="1100"/>
                    </a:lnTo>
                    <a:lnTo>
                      <a:pt x="12848" y="1114"/>
                    </a:lnTo>
                    <a:lnTo>
                      <a:pt x="12875" y="1128"/>
                    </a:lnTo>
                    <a:lnTo>
                      <a:pt x="12900" y="1143"/>
                    </a:lnTo>
                    <a:lnTo>
                      <a:pt x="12924" y="1158"/>
                    </a:lnTo>
                    <a:lnTo>
                      <a:pt x="12946" y="1174"/>
                    </a:lnTo>
                    <a:lnTo>
                      <a:pt x="12968" y="1191"/>
                    </a:lnTo>
                    <a:lnTo>
                      <a:pt x="12989" y="1210"/>
                    </a:lnTo>
                    <a:lnTo>
                      <a:pt x="13009" y="1228"/>
                    </a:lnTo>
                    <a:lnTo>
                      <a:pt x="13026" y="1247"/>
                    </a:lnTo>
                    <a:lnTo>
                      <a:pt x="13043" y="1266"/>
                    </a:lnTo>
                    <a:lnTo>
                      <a:pt x="13059" y="1287"/>
                    </a:lnTo>
                    <a:lnTo>
                      <a:pt x="13074" y="1309"/>
                    </a:lnTo>
                    <a:lnTo>
                      <a:pt x="13087" y="1331"/>
                    </a:lnTo>
                    <a:lnTo>
                      <a:pt x="13100" y="1353"/>
                    </a:lnTo>
                    <a:lnTo>
                      <a:pt x="13111" y="1376"/>
                    </a:lnTo>
                    <a:lnTo>
                      <a:pt x="13122" y="1400"/>
                    </a:lnTo>
                    <a:lnTo>
                      <a:pt x="13131" y="1425"/>
                    </a:lnTo>
                    <a:lnTo>
                      <a:pt x="13139" y="1450"/>
                    </a:lnTo>
                    <a:lnTo>
                      <a:pt x="13146" y="1476"/>
                    </a:lnTo>
                    <a:lnTo>
                      <a:pt x="13152" y="1501"/>
                    </a:lnTo>
                    <a:lnTo>
                      <a:pt x="13157" y="1529"/>
                    </a:lnTo>
                    <a:lnTo>
                      <a:pt x="13160" y="1555"/>
                    </a:lnTo>
                    <a:lnTo>
                      <a:pt x="13162" y="1584"/>
                    </a:lnTo>
                    <a:lnTo>
                      <a:pt x="13165" y="1612"/>
                    </a:lnTo>
                    <a:lnTo>
                      <a:pt x="13165" y="1642"/>
                    </a:lnTo>
                    <a:lnTo>
                      <a:pt x="13163" y="1671"/>
                    </a:lnTo>
                    <a:lnTo>
                      <a:pt x="13162" y="1701"/>
                    </a:lnTo>
                    <a:lnTo>
                      <a:pt x="13160" y="1732"/>
                    </a:lnTo>
                    <a:lnTo>
                      <a:pt x="13155" y="1763"/>
                    </a:lnTo>
                    <a:lnTo>
                      <a:pt x="13147" y="1796"/>
                    </a:lnTo>
                    <a:lnTo>
                      <a:pt x="13137" y="1828"/>
                    </a:lnTo>
                    <a:lnTo>
                      <a:pt x="13126" y="1859"/>
                    </a:lnTo>
                    <a:lnTo>
                      <a:pt x="13114" y="1889"/>
                    </a:lnTo>
                    <a:lnTo>
                      <a:pt x="13100" y="1918"/>
                    </a:lnTo>
                    <a:lnTo>
                      <a:pt x="13086" y="1946"/>
                    </a:lnTo>
                    <a:lnTo>
                      <a:pt x="13070" y="1974"/>
                    </a:lnTo>
                    <a:lnTo>
                      <a:pt x="13053" y="1999"/>
                    </a:lnTo>
                    <a:lnTo>
                      <a:pt x="13035" y="2024"/>
                    </a:lnTo>
                    <a:lnTo>
                      <a:pt x="13017" y="2049"/>
                    </a:lnTo>
                    <a:lnTo>
                      <a:pt x="12997" y="2072"/>
                    </a:lnTo>
                    <a:lnTo>
                      <a:pt x="12976" y="2095"/>
                    </a:lnTo>
                    <a:lnTo>
                      <a:pt x="12954" y="2116"/>
                    </a:lnTo>
                    <a:lnTo>
                      <a:pt x="12932" y="2136"/>
                    </a:lnTo>
                    <a:lnTo>
                      <a:pt x="12908" y="2155"/>
                    </a:lnTo>
                    <a:lnTo>
                      <a:pt x="12885" y="2173"/>
                    </a:lnTo>
                    <a:lnTo>
                      <a:pt x="12860" y="2191"/>
                    </a:lnTo>
                    <a:lnTo>
                      <a:pt x="12834" y="2208"/>
                    </a:lnTo>
                    <a:lnTo>
                      <a:pt x="12808" y="2223"/>
                    </a:lnTo>
                    <a:lnTo>
                      <a:pt x="12781" y="2238"/>
                    </a:lnTo>
                    <a:lnTo>
                      <a:pt x="12753" y="2251"/>
                    </a:lnTo>
                    <a:lnTo>
                      <a:pt x="12726" y="2264"/>
                    </a:lnTo>
                    <a:lnTo>
                      <a:pt x="12697" y="2275"/>
                    </a:lnTo>
                    <a:lnTo>
                      <a:pt x="12668" y="2285"/>
                    </a:lnTo>
                    <a:lnTo>
                      <a:pt x="12639" y="2295"/>
                    </a:lnTo>
                    <a:lnTo>
                      <a:pt x="12609" y="2304"/>
                    </a:lnTo>
                    <a:lnTo>
                      <a:pt x="12579" y="2311"/>
                    </a:lnTo>
                    <a:lnTo>
                      <a:pt x="12548" y="2318"/>
                    </a:lnTo>
                    <a:lnTo>
                      <a:pt x="12516" y="2322"/>
                    </a:lnTo>
                    <a:lnTo>
                      <a:pt x="12485" y="2327"/>
                    </a:lnTo>
                    <a:lnTo>
                      <a:pt x="12454" y="2331"/>
                    </a:lnTo>
                    <a:lnTo>
                      <a:pt x="12422" y="2333"/>
                    </a:lnTo>
                    <a:lnTo>
                      <a:pt x="12366" y="2333"/>
                    </a:lnTo>
                    <a:lnTo>
                      <a:pt x="12311" y="2332"/>
                    </a:lnTo>
                    <a:lnTo>
                      <a:pt x="12256" y="2329"/>
                    </a:lnTo>
                    <a:lnTo>
                      <a:pt x="12202" y="2326"/>
                    </a:lnTo>
                    <a:lnTo>
                      <a:pt x="12148" y="2322"/>
                    </a:lnTo>
                    <a:lnTo>
                      <a:pt x="12096" y="2317"/>
                    </a:lnTo>
                    <a:lnTo>
                      <a:pt x="12043" y="2309"/>
                    </a:lnTo>
                    <a:lnTo>
                      <a:pt x="11991" y="2299"/>
                    </a:lnTo>
                    <a:lnTo>
                      <a:pt x="11965" y="2294"/>
                    </a:lnTo>
                    <a:lnTo>
                      <a:pt x="11940" y="2287"/>
                    </a:lnTo>
                    <a:lnTo>
                      <a:pt x="11914" y="2280"/>
                    </a:lnTo>
                    <a:lnTo>
                      <a:pt x="11889" y="2273"/>
                    </a:lnTo>
                    <a:lnTo>
                      <a:pt x="11864" y="2265"/>
                    </a:lnTo>
                    <a:lnTo>
                      <a:pt x="11838" y="2255"/>
                    </a:lnTo>
                    <a:lnTo>
                      <a:pt x="11814" y="2246"/>
                    </a:lnTo>
                    <a:lnTo>
                      <a:pt x="11789" y="2235"/>
                    </a:lnTo>
                    <a:lnTo>
                      <a:pt x="11764" y="2224"/>
                    </a:lnTo>
                    <a:lnTo>
                      <a:pt x="11740" y="2212"/>
                    </a:lnTo>
                    <a:lnTo>
                      <a:pt x="11716" y="2199"/>
                    </a:lnTo>
                    <a:lnTo>
                      <a:pt x="11691" y="2185"/>
                    </a:lnTo>
                    <a:lnTo>
                      <a:pt x="11667" y="2170"/>
                    </a:lnTo>
                    <a:lnTo>
                      <a:pt x="11644" y="2154"/>
                    </a:lnTo>
                    <a:lnTo>
                      <a:pt x="11620" y="2138"/>
                    </a:lnTo>
                    <a:lnTo>
                      <a:pt x="11597" y="2119"/>
                    </a:lnTo>
                    <a:lnTo>
                      <a:pt x="11597" y="2258"/>
                    </a:lnTo>
                    <a:lnTo>
                      <a:pt x="9612" y="2258"/>
                    </a:lnTo>
                    <a:lnTo>
                      <a:pt x="9560" y="2134"/>
                    </a:lnTo>
                    <a:lnTo>
                      <a:pt x="9545" y="2145"/>
                    </a:lnTo>
                    <a:lnTo>
                      <a:pt x="9529" y="2155"/>
                    </a:lnTo>
                    <a:lnTo>
                      <a:pt x="9512" y="2165"/>
                    </a:lnTo>
                    <a:lnTo>
                      <a:pt x="9496" y="2175"/>
                    </a:lnTo>
                    <a:lnTo>
                      <a:pt x="9464" y="2191"/>
                    </a:lnTo>
                    <a:lnTo>
                      <a:pt x="9432" y="2205"/>
                    </a:lnTo>
                    <a:lnTo>
                      <a:pt x="9398" y="2217"/>
                    </a:lnTo>
                    <a:lnTo>
                      <a:pt x="9363" y="2227"/>
                    </a:lnTo>
                    <a:lnTo>
                      <a:pt x="9329" y="2236"/>
                    </a:lnTo>
                    <a:lnTo>
                      <a:pt x="9293" y="2242"/>
                    </a:lnTo>
                    <a:lnTo>
                      <a:pt x="9256" y="2247"/>
                    </a:lnTo>
                    <a:lnTo>
                      <a:pt x="9219" y="2252"/>
                    </a:lnTo>
                    <a:lnTo>
                      <a:pt x="9181" y="2254"/>
                    </a:lnTo>
                    <a:lnTo>
                      <a:pt x="9140" y="2257"/>
                    </a:lnTo>
                    <a:lnTo>
                      <a:pt x="9058" y="2259"/>
                    </a:lnTo>
                    <a:lnTo>
                      <a:pt x="8969" y="2259"/>
                    </a:lnTo>
                    <a:lnTo>
                      <a:pt x="8826" y="2259"/>
                    </a:lnTo>
                    <a:lnTo>
                      <a:pt x="8787" y="2259"/>
                    </a:lnTo>
                    <a:lnTo>
                      <a:pt x="8750" y="2257"/>
                    </a:lnTo>
                    <a:lnTo>
                      <a:pt x="8712" y="2253"/>
                    </a:lnTo>
                    <a:lnTo>
                      <a:pt x="8675" y="2249"/>
                    </a:lnTo>
                    <a:lnTo>
                      <a:pt x="8638" y="2243"/>
                    </a:lnTo>
                    <a:lnTo>
                      <a:pt x="8602" y="2236"/>
                    </a:lnTo>
                    <a:lnTo>
                      <a:pt x="8566" y="2228"/>
                    </a:lnTo>
                    <a:lnTo>
                      <a:pt x="8532" y="2218"/>
                    </a:lnTo>
                    <a:lnTo>
                      <a:pt x="8497" y="2208"/>
                    </a:lnTo>
                    <a:lnTo>
                      <a:pt x="8463" y="2197"/>
                    </a:lnTo>
                    <a:lnTo>
                      <a:pt x="8431" y="2184"/>
                    </a:lnTo>
                    <a:lnTo>
                      <a:pt x="8400" y="2170"/>
                    </a:lnTo>
                    <a:lnTo>
                      <a:pt x="8369" y="2154"/>
                    </a:lnTo>
                    <a:lnTo>
                      <a:pt x="8340" y="2138"/>
                    </a:lnTo>
                    <a:lnTo>
                      <a:pt x="8311" y="2120"/>
                    </a:lnTo>
                    <a:lnTo>
                      <a:pt x="8283" y="2102"/>
                    </a:lnTo>
                    <a:lnTo>
                      <a:pt x="8257" y="2082"/>
                    </a:lnTo>
                    <a:lnTo>
                      <a:pt x="8232" y="2061"/>
                    </a:lnTo>
                    <a:lnTo>
                      <a:pt x="8208" y="2039"/>
                    </a:lnTo>
                    <a:lnTo>
                      <a:pt x="8186" y="2017"/>
                    </a:lnTo>
                    <a:lnTo>
                      <a:pt x="8165" y="1993"/>
                    </a:lnTo>
                    <a:lnTo>
                      <a:pt x="8146" y="1968"/>
                    </a:lnTo>
                    <a:lnTo>
                      <a:pt x="8128" y="1942"/>
                    </a:lnTo>
                    <a:lnTo>
                      <a:pt x="8112" y="1916"/>
                    </a:lnTo>
                    <a:lnTo>
                      <a:pt x="8097" y="1887"/>
                    </a:lnTo>
                    <a:lnTo>
                      <a:pt x="8084" y="1858"/>
                    </a:lnTo>
                    <a:lnTo>
                      <a:pt x="8073" y="1829"/>
                    </a:lnTo>
                    <a:lnTo>
                      <a:pt x="8064" y="1798"/>
                    </a:lnTo>
                    <a:lnTo>
                      <a:pt x="8057" y="1767"/>
                    </a:lnTo>
                    <a:lnTo>
                      <a:pt x="8051" y="1733"/>
                    </a:lnTo>
                    <a:lnTo>
                      <a:pt x="8047" y="1700"/>
                    </a:lnTo>
                    <a:lnTo>
                      <a:pt x="8046" y="1665"/>
                    </a:lnTo>
                    <a:lnTo>
                      <a:pt x="8044" y="1518"/>
                    </a:lnTo>
                    <a:lnTo>
                      <a:pt x="8044" y="713"/>
                    </a:lnTo>
                    <a:lnTo>
                      <a:pt x="7387" y="713"/>
                    </a:lnTo>
                    <a:lnTo>
                      <a:pt x="6552" y="2258"/>
                    </a:lnTo>
                    <a:lnTo>
                      <a:pt x="5686" y="2258"/>
                    </a:lnTo>
                    <a:lnTo>
                      <a:pt x="4800" y="713"/>
                    </a:lnTo>
                    <a:lnTo>
                      <a:pt x="4324" y="713"/>
                    </a:lnTo>
                    <a:lnTo>
                      <a:pt x="4324" y="1665"/>
                    </a:lnTo>
                    <a:lnTo>
                      <a:pt x="4509" y="1665"/>
                    </a:lnTo>
                    <a:lnTo>
                      <a:pt x="4509" y="2259"/>
                    </a:lnTo>
                    <a:lnTo>
                      <a:pt x="1531" y="2259"/>
                    </a:lnTo>
                    <a:lnTo>
                      <a:pt x="1531" y="1666"/>
                    </a:lnTo>
                    <a:lnTo>
                      <a:pt x="1703" y="1666"/>
                    </a:lnTo>
                    <a:lnTo>
                      <a:pt x="1703" y="899"/>
                    </a:lnTo>
                    <a:lnTo>
                      <a:pt x="1702" y="887"/>
                    </a:lnTo>
                    <a:lnTo>
                      <a:pt x="1702" y="876"/>
                    </a:lnTo>
                    <a:lnTo>
                      <a:pt x="1700" y="864"/>
                    </a:lnTo>
                    <a:lnTo>
                      <a:pt x="1698" y="853"/>
                    </a:lnTo>
                    <a:lnTo>
                      <a:pt x="1694" y="842"/>
                    </a:lnTo>
                    <a:lnTo>
                      <a:pt x="1691" y="832"/>
                    </a:lnTo>
                    <a:lnTo>
                      <a:pt x="1686" y="823"/>
                    </a:lnTo>
                    <a:lnTo>
                      <a:pt x="1681" y="813"/>
                    </a:lnTo>
                    <a:lnTo>
                      <a:pt x="1676" y="804"/>
                    </a:lnTo>
                    <a:lnTo>
                      <a:pt x="1669" y="795"/>
                    </a:lnTo>
                    <a:lnTo>
                      <a:pt x="1662" y="787"/>
                    </a:lnTo>
                    <a:lnTo>
                      <a:pt x="1654" y="779"/>
                    </a:lnTo>
                    <a:lnTo>
                      <a:pt x="1646" y="772"/>
                    </a:lnTo>
                    <a:lnTo>
                      <a:pt x="1637" y="765"/>
                    </a:lnTo>
                    <a:lnTo>
                      <a:pt x="1628" y="758"/>
                    </a:lnTo>
                    <a:lnTo>
                      <a:pt x="1618" y="752"/>
                    </a:lnTo>
                    <a:lnTo>
                      <a:pt x="1597" y="741"/>
                    </a:lnTo>
                    <a:lnTo>
                      <a:pt x="1575" y="730"/>
                    </a:lnTo>
                    <a:lnTo>
                      <a:pt x="1551" y="722"/>
                    </a:lnTo>
                    <a:lnTo>
                      <a:pt x="1525" y="715"/>
                    </a:lnTo>
                    <a:lnTo>
                      <a:pt x="1499" y="711"/>
                    </a:lnTo>
                    <a:lnTo>
                      <a:pt x="1471" y="706"/>
                    </a:lnTo>
                    <a:lnTo>
                      <a:pt x="1442" y="705"/>
                    </a:lnTo>
                    <a:lnTo>
                      <a:pt x="1412" y="704"/>
                    </a:lnTo>
                    <a:lnTo>
                      <a:pt x="1387" y="705"/>
                    </a:lnTo>
                    <a:lnTo>
                      <a:pt x="1362" y="706"/>
                    </a:lnTo>
                    <a:lnTo>
                      <a:pt x="1339" y="709"/>
                    </a:lnTo>
                    <a:lnTo>
                      <a:pt x="1316" y="715"/>
                    </a:lnTo>
                    <a:lnTo>
                      <a:pt x="1293" y="721"/>
                    </a:lnTo>
                    <a:lnTo>
                      <a:pt x="1271" y="730"/>
                    </a:lnTo>
                    <a:lnTo>
                      <a:pt x="1250" y="740"/>
                    </a:lnTo>
                    <a:lnTo>
                      <a:pt x="1230" y="752"/>
                    </a:lnTo>
                    <a:lnTo>
                      <a:pt x="1210" y="766"/>
                    </a:lnTo>
                    <a:lnTo>
                      <a:pt x="1190" y="782"/>
                    </a:lnTo>
                    <a:lnTo>
                      <a:pt x="1172" y="801"/>
                    </a:lnTo>
                    <a:lnTo>
                      <a:pt x="1154" y="822"/>
                    </a:lnTo>
                    <a:lnTo>
                      <a:pt x="1138" y="844"/>
                    </a:lnTo>
                    <a:lnTo>
                      <a:pt x="1122" y="869"/>
                    </a:lnTo>
                    <a:lnTo>
                      <a:pt x="1107" y="898"/>
                    </a:lnTo>
                    <a:lnTo>
                      <a:pt x="1093" y="928"/>
                    </a:lnTo>
                    <a:lnTo>
                      <a:pt x="1093" y="1666"/>
                    </a:lnTo>
                    <a:lnTo>
                      <a:pt x="1279" y="1666"/>
                    </a:lnTo>
                    <a:lnTo>
                      <a:pt x="1278" y="2259"/>
                    </a:lnTo>
                    <a:lnTo>
                      <a:pt x="0" y="2259"/>
                    </a:lnTo>
                    <a:lnTo>
                      <a:pt x="1" y="1666"/>
                    </a:lnTo>
                    <a:lnTo>
                      <a:pt x="197" y="1666"/>
                    </a:lnTo>
                    <a:lnTo>
                      <a:pt x="197" y="713"/>
                    </a:lnTo>
                    <a:lnTo>
                      <a:pt x="1" y="713"/>
                    </a:lnTo>
                    <a:lnTo>
                      <a:pt x="1" y="84"/>
                    </a:lnTo>
                    <a:lnTo>
                      <a:pt x="1093" y="84"/>
                    </a:lnTo>
                    <a:lnTo>
                      <a:pt x="1091" y="292"/>
                    </a:lnTo>
                    <a:lnTo>
                      <a:pt x="1278" y="179"/>
                    </a:lnTo>
                    <a:lnTo>
                      <a:pt x="1309" y="162"/>
                    </a:lnTo>
                    <a:lnTo>
                      <a:pt x="1342" y="147"/>
                    </a:lnTo>
                    <a:lnTo>
                      <a:pt x="1374" y="133"/>
                    </a:lnTo>
                    <a:lnTo>
                      <a:pt x="1409" y="120"/>
                    </a:lnTo>
                    <a:lnTo>
                      <a:pt x="1443" y="109"/>
                    </a:lnTo>
                    <a:lnTo>
                      <a:pt x="1478" y="98"/>
                    </a:lnTo>
                    <a:lnTo>
                      <a:pt x="1514" y="89"/>
                    </a:lnTo>
                    <a:lnTo>
                      <a:pt x="1550" y="82"/>
                    </a:lnTo>
                    <a:lnTo>
                      <a:pt x="1585" y="75"/>
                    </a:lnTo>
                    <a:lnTo>
                      <a:pt x="1621" y="69"/>
                    </a:lnTo>
                    <a:lnTo>
                      <a:pt x="1656" y="65"/>
                    </a:lnTo>
                    <a:lnTo>
                      <a:pt x="1691" y="61"/>
                    </a:lnTo>
                    <a:lnTo>
                      <a:pt x="1725" y="59"/>
                    </a:lnTo>
                    <a:lnTo>
                      <a:pt x="1759" y="57"/>
                    </a:lnTo>
                    <a:lnTo>
                      <a:pt x="1791" y="56"/>
                    </a:lnTo>
                    <a:lnTo>
                      <a:pt x="1822" y="56"/>
                    </a:lnTo>
                    <a:lnTo>
                      <a:pt x="1872" y="57"/>
                    </a:lnTo>
                    <a:lnTo>
                      <a:pt x="1919" y="60"/>
                    </a:lnTo>
                    <a:lnTo>
                      <a:pt x="1967" y="64"/>
                    </a:lnTo>
                    <a:lnTo>
                      <a:pt x="2013" y="69"/>
                    </a:lnTo>
                    <a:lnTo>
                      <a:pt x="2057" y="77"/>
                    </a:lnTo>
                    <a:lnTo>
                      <a:pt x="2101" y="87"/>
                    </a:lnTo>
                    <a:lnTo>
                      <a:pt x="2122" y="92"/>
                    </a:lnTo>
                    <a:lnTo>
                      <a:pt x="2142" y="98"/>
                    </a:lnTo>
                    <a:lnTo>
                      <a:pt x="2163" y="105"/>
                    </a:lnTo>
                    <a:lnTo>
                      <a:pt x="2184" y="113"/>
                    </a:lnTo>
                    <a:lnTo>
                      <a:pt x="2205" y="120"/>
                    </a:lnTo>
                    <a:lnTo>
                      <a:pt x="2224" y="129"/>
                    </a:lnTo>
                    <a:lnTo>
                      <a:pt x="2244" y="139"/>
                    </a:lnTo>
                    <a:lnTo>
                      <a:pt x="2264" y="148"/>
                    </a:lnTo>
                    <a:lnTo>
                      <a:pt x="2282" y="158"/>
                    </a:lnTo>
                    <a:lnTo>
                      <a:pt x="2302" y="170"/>
                    </a:lnTo>
                    <a:lnTo>
                      <a:pt x="2320" y="181"/>
                    </a:lnTo>
                    <a:lnTo>
                      <a:pt x="2339" y="194"/>
                    </a:lnTo>
                    <a:lnTo>
                      <a:pt x="2357" y="207"/>
                    </a:lnTo>
                    <a:lnTo>
                      <a:pt x="2376" y="221"/>
                    </a:lnTo>
                    <a:lnTo>
                      <a:pt x="2393" y="236"/>
                    </a:lnTo>
                    <a:lnTo>
                      <a:pt x="2410" y="251"/>
                    </a:lnTo>
                    <a:lnTo>
                      <a:pt x="2429" y="267"/>
                    </a:lnTo>
                    <a:lnTo>
                      <a:pt x="2445" y="284"/>
                    </a:lnTo>
                    <a:lnTo>
                      <a:pt x="2462" y="303"/>
                    </a:lnTo>
                    <a:lnTo>
                      <a:pt x="2480" y="321"/>
                    </a:lnTo>
                    <a:lnTo>
                      <a:pt x="2497" y="346"/>
                    </a:lnTo>
                    <a:lnTo>
                      <a:pt x="2513" y="369"/>
                    </a:lnTo>
                    <a:lnTo>
                      <a:pt x="2528" y="393"/>
                    </a:lnTo>
                    <a:lnTo>
                      <a:pt x="2542" y="417"/>
                    </a:lnTo>
                    <a:lnTo>
                      <a:pt x="2555" y="443"/>
                    </a:lnTo>
                    <a:lnTo>
                      <a:pt x="2566" y="467"/>
                    </a:lnTo>
                    <a:lnTo>
                      <a:pt x="2578" y="492"/>
                    </a:lnTo>
                    <a:lnTo>
                      <a:pt x="2587" y="518"/>
                    </a:lnTo>
                    <a:lnTo>
                      <a:pt x="2595" y="543"/>
                    </a:lnTo>
                    <a:lnTo>
                      <a:pt x="2602" y="570"/>
                    </a:lnTo>
                    <a:lnTo>
                      <a:pt x="2609" y="595"/>
                    </a:lnTo>
                    <a:lnTo>
                      <a:pt x="2614" y="622"/>
                    </a:lnTo>
                    <a:lnTo>
                      <a:pt x="2617" y="647"/>
                    </a:lnTo>
                    <a:lnTo>
                      <a:pt x="2621" y="674"/>
                    </a:lnTo>
                    <a:lnTo>
                      <a:pt x="2622" y="701"/>
                    </a:lnTo>
                    <a:lnTo>
                      <a:pt x="2623" y="728"/>
                    </a:lnTo>
                    <a:lnTo>
                      <a:pt x="2623" y="1665"/>
                    </a:lnTo>
                    <a:lnTo>
                      <a:pt x="3375" y="1665"/>
                    </a:lnTo>
                    <a:lnTo>
                      <a:pt x="3375" y="711"/>
                    </a:lnTo>
                    <a:lnTo>
                      <a:pt x="3218" y="713"/>
                    </a:lnTo>
                    <a:lnTo>
                      <a:pt x="3218" y="84"/>
                    </a:lnTo>
                    <a:lnTo>
                      <a:pt x="6023" y="84"/>
                    </a:lnTo>
                    <a:lnTo>
                      <a:pt x="6023" y="711"/>
                    </a:lnTo>
                    <a:lnTo>
                      <a:pt x="5881" y="711"/>
                    </a:lnTo>
                    <a:lnTo>
                      <a:pt x="6209" y="1323"/>
                    </a:lnTo>
                    <a:lnTo>
                      <a:pt x="6514" y="711"/>
                    </a:lnTo>
                    <a:lnTo>
                      <a:pt x="6343" y="711"/>
                    </a:lnTo>
                    <a:lnTo>
                      <a:pt x="6343" y="84"/>
                    </a:lnTo>
                    <a:lnTo>
                      <a:pt x="8953" y="84"/>
                    </a:lnTo>
                    <a:lnTo>
                      <a:pt x="8953" y="1373"/>
                    </a:lnTo>
                    <a:lnTo>
                      <a:pt x="8954" y="1389"/>
                    </a:lnTo>
                    <a:lnTo>
                      <a:pt x="8956" y="1405"/>
                    </a:lnTo>
                    <a:lnTo>
                      <a:pt x="8957" y="1420"/>
                    </a:lnTo>
                    <a:lnTo>
                      <a:pt x="8960" y="1435"/>
                    </a:lnTo>
                    <a:lnTo>
                      <a:pt x="8964" y="1450"/>
                    </a:lnTo>
                    <a:lnTo>
                      <a:pt x="8967" y="1464"/>
                    </a:lnTo>
                    <a:lnTo>
                      <a:pt x="8973" y="1478"/>
                    </a:lnTo>
                    <a:lnTo>
                      <a:pt x="8979" y="1492"/>
                    </a:lnTo>
                    <a:lnTo>
                      <a:pt x="8984" y="1506"/>
                    </a:lnTo>
                    <a:lnTo>
                      <a:pt x="8991" y="1518"/>
                    </a:lnTo>
                    <a:lnTo>
                      <a:pt x="8999" y="1530"/>
                    </a:lnTo>
                    <a:lnTo>
                      <a:pt x="9008" y="1541"/>
                    </a:lnTo>
                    <a:lnTo>
                      <a:pt x="9017" y="1553"/>
                    </a:lnTo>
                    <a:lnTo>
                      <a:pt x="9026" y="1564"/>
                    </a:lnTo>
                    <a:lnTo>
                      <a:pt x="9035" y="1575"/>
                    </a:lnTo>
                    <a:lnTo>
                      <a:pt x="9046" y="1584"/>
                    </a:lnTo>
                    <a:lnTo>
                      <a:pt x="9057" y="1593"/>
                    </a:lnTo>
                    <a:lnTo>
                      <a:pt x="9068" y="1603"/>
                    </a:lnTo>
                    <a:lnTo>
                      <a:pt x="9080" y="1611"/>
                    </a:lnTo>
                    <a:lnTo>
                      <a:pt x="9092" y="1619"/>
                    </a:lnTo>
                    <a:lnTo>
                      <a:pt x="9105" y="1626"/>
                    </a:lnTo>
                    <a:lnTo>
                      <a:pt x="9117" y="1633"/>
                    </a:lnTo>
                    <a:lnTo>
                      <a:pt x="9131" y="1638"/>
                    </a:lnTo>
                    <a:lnTo>
                      <a:pt x="9145" y="1644"/>
                    </a:lnTo>
                    <a:lnTo>
                      <a:pt x="9159" y="1649"/>
                    </a:lnTo>
                    <a:lnTo>
                      <a:pt x="9173" y="1653"/>
                    </a:lnTo>
                    <a:lnTo>
                      <a:pt x="9188" y="1657"/>
                    </a:lnTo>
                    <a:lnTo>
                      <a:pt x="9202" y="1660"/>
                    </a:lnTo>
                    <a:lnTo>
                      <a:pt x="9217" y="1663"/>
                    </a:lnTo>
                    <a:lnTo>
                      <a:pt x="9232" y="1664"/>
                    </a:lnTo>
                    <a:lnTo>
                      <a:pt x="9248" y="1665"/>
                    </a:lnTo>
                    <a:lnTo>
                      <a:pt x="9263" y="1665"/>
                    </a:lnTo>
                    <a:lnTo>
                      <a:pt x="9287" y="1665"/>
                    </a:lnTo>
                    <a:lnTo>
                      <a:pt x="9313" y="1662"/>
                    </a:lnTo>
                    <a:lnTo>
                      <a:pt x="9338" y="1657"/>
                    </a:lnTo>
                    <a:lnTo>
                      <a:pt x="9363" y="1650"/>
                    </a:lnTo>
                    <a:lnTo>
                      <a:pt x="9376" y="1645"/>
                    </a:lnTo>
                    <a:lnTo>
                      <a:pt x="9389" y="1641"/>
                    </a:lnTo>
                    <a:lnTo>
                      <a:pt x="9400" y="1635"/>
                    </a:lnTo>
                    <a:lnTo>
                      <a:pt x="9413" y="1629"/>
                    </a:lnTo>
                    <a:lnTo>
                      <a:pt x="9425" y="1622"/>
                    </a:lnTo>
                    <a:lnTo>
                      <a:pt x="9436" y="1615"/>
                    </a:lnTo>
                    <a:lnTo>
                      <a:pt x="9447" y="1607"/>
                    </a:lnTo>
                    <a:lnTo>
                      <a:pt x="9458" y="1599"/>
                    </a:lnTo>
                    <a:lnTo>
                      <a:pt x="9469" y="1590"/>
                    </a:lnTo>
                    <a:lnTo>
                      <a:pt x="9479" y="1581"/>
                    </a:lnTo>
                    <a:lnTo>
                      <a:pt x="9488" y="1570"/>
                    </a:lnTo>
                    <a:lnTo>
                      <a:pt x="9497" y="1560"/>
                    </a:lnTo>
                    <a:lnTo>
                      <a:pt x="9506" y="1548"/>
                    </a:lnTo>
                    <a:lnTo>
                      <a:pt x="9514" y="1536"/>
                    </a:lnTo>
                    <a:lnTo>
                      <a:pt x="9522" y="1523"/>
                    </a:lnTo>
                    <a:lnTo>
                      <a:pt x="9529" y="1509"/>
                    </a:lnTo>
                    <a:lnTo>
                      <a:pt x="9534" y="1495"/>
                    </a:lnTo>
                    <a:lnTo>
                      <a:pt x="9540" y="1480"/>
                    </a:lnTo>
                    <a:lnTo>
                      <a:pt x="9546" y="1465"/>
                    </a:lnTo>
                    <a:lnTo>
                      <a:pt x="9549" y="1449"/>
                    </a:lnTo>
                    <a:lnTo>
                      <a:pt x="9553" y="1432"/>
                    </a:lnTo>
                    <a:lnTo>
                      <a:pt x="9556" y="1413"/>
                    </a:lnTo>
                    <a:lnTo>
                      <a:pt x="9558" y="1395"/>
                    </a:lnTo>
                    <a:lnTo>
                      <a:pt x="9559" y="1375"/>
                    </a:lnTo>
                    <a:lnTo>
                      <a:pt x="9559" y="711"/>
                    </a:lnTo>
                    <a:lnTo>
                      <a:pt x="9321" y="711"/>
                    </a:lnTo>
                    <a:lnTo>
                      <a:pt x="9321" y="84"/>
                    </a:lnTo>
                    <a:lnTo>
                      <a:pt x="10469" y="84"/>
                    </a:lnTo>
                    <a:lnTo>
                      <a:pt x="10469" y="1665"/>
                    </a:lnTo>
                    <a:lnTo>
                      <a:pt x="11700" y="1664"/>
                    </a:lnTo>
                    <a:lnTo>
                      <a:pt x="11712" y="1678"/>
                    </a:lnTo>
                    <a:lnTo>
                      <a:pt x="11726" y="1690"/>
                    </a:lnTo>
                    <a:lnTo>
                      <a:pt x="11742" y="1703"/>
                    </a:lnTo>
                    <a:lnTo>
                      <a:pt x="11759" y="1715"/>
                    </a:lnTo>
                    <a:lnTo>
                      <a:pt x="11776" y="1727"/>
                    </a:lnTo>
                    <a:lnTo>
                      <a:pt x="11794" y="1739"/>
                    </a:lnTo>
                    <a:lnTo>
                      <a:pt x="11814" y="1749"/>
                    </a:lnTo>
                    <a:lnTo>
                      <a:pt x="11835" y="1761"/>
                    </a:lnTo>
                    <a:lnTo>
                      <a:pt x="11856" y="1771"/>
                    </a:lnTo>
                    <a:lnTo>
                      <a:pt x="11876" y="1781"/>
                    </a:lnTo>
                    <a:lnTo>
                      <a:pt x="11898" y="1790"/>
                    </a:lnTo>
                    <a:lnTo>
                      <a:pt x="11920" y="1799"/>
                    </a:lnTo>
                    <a:lnTo>
                      <a:pt x="11943" y="1807"/>
                    </a:lnTo>
                    <a:lnTo>
                      <a:pt x="11965" y="1814"/>
                    </a:lnTo>
                    <a:lnTo>
                      <a:pt x="11987" y="1821"/>
                    </a:lnTo>
                    <a:lnTo>
                      <a:pt x="12010" y="1827"/>
                    </a:lnTo>
                    <a:lnTo>
                      <a:pt x="12032" y="1833"/>
                    </a:lnTo>
                    <a:lnTo>
                      <a:pt x="12054" y="1836"/>
                    </a:lnTo>
                    <a:lnTo>
                      <a:pt x="12076" y="1839"/>
                    </a:lnTo>
                    <a:lnTo>
                      <a:pt x="12097" y="1842"/>
                    </a:lnTo>
                    <a:lnTo>
                      <a:pt x="12118" y="1844"/>
                    </a:lnTo>
                    <a:lnTo>
                      <a:pt x="12137" y="1844"/>
                    </a:lnTo>
                    <a:lnTo>
                      <a:pt x="12157" y="1843"/>
                    </a:lnTo>
                    <a:lnTo>
                      <a:pt x="12176" y="1842"/>
                    </a:lnTo>
                    <a:lnTo>
                      <a:pt x="12193" y="1838"/>
                    </a:lnTo>
                    <a:lnTo>
                      <a:pt x="12209" y="1835"/>
                    </a:lnTo>
                    <a:lnTo>
                      <a:pt x="12224" y="1829"/>
                    </a:lnTo>
                    <a:lnTo>
                      <a:pt x="12238" y="1822"/>
                    </a:lnTo>
                    <a:lnTo>
                      <a:pt x="12251" y="1814"/>
                    </a:lnTo>
                    <a:lnTo>
                      <a:pt x="12261" y="1805"/>
                    </a:lnTo>
                    <a:lnTo>
                      <a:pt x="12271" y="1794"/>
                    </a:lnTo>
                    <a:lnTo>
                      <a:pt x="12278" y="1782"/>
                    </a:lnTo>
                    <a:lnTo>
                      <a:pt x="12287" y="1768"/>
                    </a:lnTo>
                    <a:lnTo>
                      <a:pt x="12293" y="1755"/>
                    </a:lnTo>
                    <a:lnTo>
                      <a:pt x="12299" y="1741"/>
                    </a:lnTo>
                    <a:lnTo>
                      <a:pt x="12304" y="1730"/>
                    </a:lnTo>
                    <a:lnTo>
                      <a:pt x="12307" y="1717"/>
                    </a:lnTo>
                    <a:lnTo>
                      <a:pt x="12311" y="1705"/>
                    </a:lnTo>
                    <a:lnTo>
                      <a:pt x="12313" y="1694"/>
                    </a:lnTo>
                    <a:lnTo>
                      <a:pt x="12314" y="1682"/>
                    </a:lnTo>
                    <a:lnTo>
                      <a:pt x="12314" y="1671"/>
                    </a:lnTo>
                    <a:lnTo>
                      <a:pt x="12314" y="1660"/>
                    </a:lnTo>
                    <a:lnTo>
                      <a:pt x="12313" y="1650"/>
                    </a:lnTo>
                    <a:lnTo>
                      <a:pt x="12311" y="1641"/>
                    </a:lnTo>
                    <a:lnTo>
                      <a:pt x="12307" y="1630"/>
                    </a:lnTo>
                    <a:lnTo>
                      <a:pt x="12304" y="1621"/>
                    </a:lnTo>
                    <a:lnTo>
                      <a:pt x="12298" y="1612"/>
                    </a:lnTo>
                    <a:lnTo>
                      <a:pt x="12293" y="1603"/>
                    </a:lnTo>
                    <a:lnTo>
                      <a:pt x="12287" y="1595"/>
                    </a:lnTo>
                    <a:lnTo>
                      <a:pt x="12280" y="1586"/>
                    </a:lnTo>
                    <a:lnTo>
                      <a:pt x="12270" y="1577"/>
                    </a:lnTo>
                    <a:lnTo>
                      <a:pt x="12262" y="1570"/>
                    </a:lnTo>
                    <a:lnTo>
                      <a:pt x="12252" y="1562"/>
                    </a:lnTo>
                    <a:lnTo>
                      <a:pt x="12241" y="1554"/>
                    </a:lnTo>
                    <a:lnTo>
                      <a:pt x="12230" y="1547"/>
                    </a:lnTo>
                    <a:lnTo>
                      <a:pt x="12217" y="1540"/>
                    </a:lnTo>
                    <a:lnTo>
                      <a:pt x="12189" y="1526"/>
                    </a:lnTo>
                    <a:lnTo>
                      <a:pt x="12158" y="1514"/>
                    </a:lnTo>
                    <a:lnTo>
                      <a:pt x="12125" y="1501"/>
                    </a:lnTo>
                    <a:lnTo>
                      <a:pt x="12087" y="1489"/>
                    </a:lnTo>
                    <a:lnTo>
                      <a:pt x="12037" y="1474"/>
                    </a:lnTo>
                    <a:lnTo>
                      <a:pt x="11984" y="1458"/>
                    </a:lnTo>
                    <a:lnTo>
                      <a:pt x="11928" y="1442"/>
                    </a:lnTo>
                    <a:lnTo>
                      <a:pt x="11871" y="1425"/>
                    </a:lnTo>
                    <a:lnTo>
                      <a:pt x="11811" y="1406"/>
                    </a:lnTo>
                    <a:lnTo>
                      <a:pt x="11750" y="1387"/>
                    </a:lnTo>
                    <a:lnTo>
                      <a:pt x="11690" y="1367"/>
                    </a:lnTo>
                    <a:lnTo>
                      <a:pt x="11629" y="1345"/>
                    </a:lnTo>
                    <a:lnTo>
                      <a:pt x="11569" y="1323"/>
                    </a:lnTo>
                    <a:lnTo>
                      <a:pt x="11509" y="1300"/>
                    </a:lnTo>
                    <a:lnTo>
                      <a:pt x="11451" y="1276"/>
                    </a:lnTo>
                    <a:lnTo>
                      <a:pt x="11396" y="1249"/>
                    </a:lnTo>
                    <a:lnTo>
                      <a:pt x="11368" y="1236"/>
                    </a:lnTo>
                    <a:lnTo>
                      <a:pt x="11343" y="1222"/>
                    </a:lnTo>
                    <a:lnTo>
                      <a:pt x="11316" y="1209"/>
                    </a:lnTo>
                    <a:lnTo>
                      <a:pt x="11292" y="1194"/>
                    </a:lnTo>
                    <a:lnTo>
                      <a:pt x="11267" y="1179"/>
                    </a:lnTo>
                    <a:lnTo>
                      <a:pt x="11244" y="1164"/>
                    </a:lnTo>
                    <a:lnTo>
                      <a:pt x="11222" y="1149"/>
                    </a:lnTo>
                    <a:lnTo>
                      <a:pt x="11202" y="1132"/>
                    </a:lnTo>
                    <a:lnTo>
                      <a:pt x="11173" y="1108"/>
                    </a:lnTo>
                    <a:lnTo>
                      <a:pt x="11146" y="1083"/>
                    </a:lnTo>
                    <a:lnTo>
                      <a:pt x="11135" y="1069"/>
                    </a:lnTo>
                    <a:lnTo>
                      <a:pt x="11123" y="1056"/>
                    </a:lnTo>
                    <a:lnTo>
                      <a:pt x="11112" y="1042"/>
                    </a:lnTo>
                    <a:lnTo>
                      <a:pt x="11101" y="1028"/>
                    </a:lnTo>
                    <a:lnTo>
                      <a:pt x="11092" y="1015"/>
                    </a:lnTo>
                    <a:lnTo>
                      <a:pt x="11083" y="1001"/>
                    </a:lnTo>
                    <a:lnTo>
                      <a:pt x="11073" y="986"/>
                    </a:lnTo>
                    <a:lnTo>
                      <a:pt x="11065" y="971"/>
                    </a:lnTo>
                    <a:lnTo>
                      <a:pt x="11058" y="956"/>
                    </a:lnTo>
                    <a:lnTo>
                      <a:pt x="11051" y="939"/>
                    </a:lnTo>
                    <a:lnTo>
                      <a:pt x="11044" y="923"/>
                    </a:lnTo>
                    <a:lnTo>
                      <a:pt x="11039" y="906"/>
                    </a:lnTo>
                    <a:lnTo>
                      <a:pt x="11033" y="889"/>
                    </a:lnTo>
                    <a:lnTo>
                      <a:pt x="11028" y="871"/>
                    </a:lnTo>
                    <a:lnTo>
                      <a:pt x="11025" y="853"/>
                    </a:lnTo>
                    <a:lnTo>
                      <a:pt x="11020" y="834"/>
                    </a:lnTo>
                    <a:lnTo>
                      <a:pt x="11018" y="815"/>
                    </a:lnTo>
                    <a:lnTo>
                      <a:pt x="11016" y="795"/>
                    </a:lnTo>
                    <a:lnTo>
                      <a:pt x="11013" y="774"/>
                    </a:lnTo>
                    <a:lnTo>
                      <a:pt x="11012" y="753"/>
                    </a:lnTo>
                    <a:lnTo>
                      <a:pt x="11010" y="709"/>
                    </a:lnTo>
                    <a:lnTo>
                      <a:pt x="11011" y="662"/>
                    </a:lnTo>
                    <a:lnTo>
                      <a:pt x="11014" y="611"/>
                    </a:lnTo>
                    <a:lnTo>
                      <a:pt x="11019" y="558"/>
                    </a:lnTo>
                    <a:lnTo>
                      <a:pt x="11024" y="528"/>
                    </a:lnTo>
                    <a:lnTo>
                      <a:pt x="11031" y="499"/>
                    </a:lnTo>
                    <a:lnTo>
                      <a:pt x="11039" y="470"/>
                    </a:lnTo>
                    <a:lnTo>
                      <a:pt x="11049" y="441"/>
                    </a:lnTo>
                    <a:lnTo>
                      <a:pt x="11061" y="414"/>
                    </a:lnTo>
                    <a:lnTo>
                      <a:pt x="11073" y="387"/>
                    </a:lnTo>
                    <a:lnTo>
                      <a:pt x="11088" y="361"/>
                    </a:lnTo>
                    <a:lnTo>
                      <a:pt x="11105" y="335"/>
                    </a:lnTo>
                    <a:lnTo>
                      <a:pt x="11122" y="311"/>
                    </a:lnTo>
                    <a:lnTo>
                      <a:pt x="11140" y="287"/>
                    </a:lnTo>
                    <a:lnTo>
                      <a:pt x="11160" y="263"/>
                    </a:lnTo>
                    <a:lnTo>
                      <a:pt x="11181" y="240"/>
                    </a:lnTo>
                    <a:lnTo>
                      <a:pt x="11203" y="218"/>
                    </a:lnTo>
                    <a:lnTo>
                      <a:pt x="11225" y="199"/>
                    </a:lnTo>
                    <a:lnTo>
                      <a:pt x="11249" y="178"/>
                    </a:lnTo>
                    <a:lnTo>
                      <a:pt x="11273" y="159"/>
                    </a:lnTo>
                    <a:lnTo>
                      <a:pt x="11299" y="141"/>
                    </a:lnTo>
                    <a:lnTo>
                      <a:pt x="11325" y="125"/>
                    </a:lnTo>
                    <a:lnTo>
                      <a:pt x="11351" y="109"/>
                    </a:lnTo>
                    <a:lnTo>
                      <a:pt x="11378" y="94"/>
                    </a:lnTo>
                    <a:lnTo>
                      <a:pt x="11406" y="80"/>
                    </a:lnTo>
                    <a:lnTo>
                      <a:pt x="11434" y="66"/>
                    </a:lnTo>
                    <a:lnTo>
                      <a:pt x="11462" y="54"/>
                    </a:lnTo>
                    <a:lnTo>
                      <a:pt x="11490" y="44"/>
                    </a:lnTo>
                    <a:lnTo>
                      <a:pt x="11519" y="35"/>
                    </a:lnTo>
                    <a:lnTo>
                      <a:pt x="11548" y="25"/>
                    </a:lnTo>
                    <a:lnTo>
                      <a:pt x="11577" y="19"/>
                    </a:lnTo>
                    <a:lnTo>
                      <a:pt x="11605" y="13"/>
                    </a:lnTo>
                    <a:lnTo>
                      <a:pt x="11634" y="7"/>
                    </a:lnTo>
                    <a:lnTo>
                      <a:pt x="11663" y="4"/>
                    </a:lnTo>
                    <a:lnTo>
                      <a:pt x="11690" y="1"/>
                    </a:lnTo>
                    <a:lnTo>
                      <a:pt x="11718"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20" name="Freeform 8"/>
              <p:cNvSpPr>
                <a:spLocks/>
              </p:cNvSpPr>
              <p:nvPr/>
            </p:nvSpPr>
            <p:spPr bwMode="auto">
              <a:xfrm>
                <a:off x="5148262" y="2136775"/>
                <a:ext cx="4695826" cy="492124"/>
              </a:xfrm>
              <a:custGeom>
                <a:avLst/>
                <a:gdLst>
                  <a:gd name="T0" fmla="*/ 0 w 8874"/>
                  <a:gd name="T1" fmla="*/ 0 h 929"/>
                  <a:gd name="T2" fmla="*/ 8874 w 8874"/>
                  <a:gd name="T3" fmla="*/ 0 h 929"/>
                  <a:gd name="T4" fmla="*/ 8874 w 8874"/>
                  <a:gd name="T5" fmla="*/ 929 h 929"/>
                  <a:gd name="T6" fmla="*/ 1 w 8874"/>
                  <a:gd name="T7" fmla="*/ 929 h 929"/>
                  <a:gd name="T8" fmla="*/ 22 w 8874"/>
                  <a:gd name="T9" fmla="*/ 906 h 929"/>
                  <a:gd name="T10" fmla="*/ 42 w 8874"/>
                  <a:gd name="T11" fmla="*/ 882 h 929"/>
                  <a:gd name="T12" fmla="*/ 61 w 8874"/>
                  <a:gd name="T13" fmla="*/ 857 h 929"/>
                  <a:gd name="T14" fmla="*/ 78 w 8874"/>
                  <a:gd name="T15" fmla="*/ 831 h 929"/>
                  <a:gd name="T16" fmla="*/ 94 w 8874"/>
                  <a:gd name="T17" fmla="*/ 804 h 929"/>
                  <a:gd name="T18" fmla="*/ 109 w 8874"/>
                  <a:gd name="T19" fmla="*/ 776 h 929"/>
                  <a:gd name="T20" fmla="*/ 123 w 8874"/>
                  <a:gd name="T21" fmla="*/ 748 h 929"/>
                  <a:gd name="T22" fmla="*/ 136 w 8874"/>
                  <a:gd name="T23" fmla="*/ 719 h 929"/>
                  <a:gd name="T24" fmla="*/ 147 w 8874"/>
                  <a:gd name="T25" fmla="*/ 690 h 929"/>
                  <a:gd name="T26" fmla="*/ 157 w 8874"/>
                  <a:gd name="T27" fmla="*/ 659 h 929"/>
                  <a:gd name="T28" fmla="*/ 166 w 8874"/>
                  <a:gd name="T29" fmla="*/ 629 h 929"/>
                  <a:gd name="T30" fmla="*/ 173 w 8874"/>
                  <a:gd name="T31" fmla="*/ 596 h 929"/>
                  <a:gd name="T32" fmla="*/ 177 w 8874"/>
                  <a:gd name="T33" fmla="*/ 565 h 929"/>
                  <a:gd name="T34" fmla="*/ 182 w 8874"/>
                  <a:gd name="T35" fmla="*/ 531 h 929"/>
                  <a:gd name="T36" fmla="*/ 184 w 8874"/>
                  <a:gd name="T37" fmla="*/ 499 h 929"/>
                  <a:gd name="T38" fmla="*/ 186 w 8874"/>
                  <a:gd name="T39" fmla="*/ 466 h 929"/>
                  <a:gd name="T40" fmla="*/ 184 w 8874"/>
                  <a:gd name="T41" fmla="*/ 432 h 929"/>
                  <a:gd name="T42" fmla="*/ 182 w 8874"/>
                  <a:gd name="T43" fmla="*/ 399 h 929"/>
                  <a:gd name="T44" fmla="*/ 177 w 8874"/>
                  <a:gd name="T45" fmla="*/ 366 h 929"/>
                  <a:gd name="T46" fmla="*/ 173 w 8874"/>
                  <a:gd name="T47" fmla="*/ 334 h 929"/>
                  <a:gd name="T48" fmla="*/ 165 w 8874"/>
                  <a:gd name="T49" fmla="*/ 303 h 929"/>
                  <a:gd name="T50" fmla="*/ 157 w 8874"/>
                  <a:gd name="T51" fmla="*/ 272 h 929"/>
                  <a:gd name="T52" fmla="*/ 146 w 8874"/>
                  <a:gd name="T53" fmla="*/ 240 h 929"/>
                  <a:gd name="T54" fmla="*/ 136 w 8874"/>
                  <a:gd name="T55" fmla="*/ 211 h 929"/>
                  <a:gd name="T56" fmla="*/ 123 w 8874"/>
                  <a:gd name="T57" fmla="*/ 181 h 929"/>
                  <a:gd name="T58" fmla="*/ 109 w 8874"/>
                  <a:gd name="T59" fmla="*/ 154 h 929"/>
                  <a:gd name="T60" fmla="*/ 93 w 8874"/>
                  <a:gd name="T61" fmla="*/ 126 h 929"/>
                  <a:gd name="T62" fmla="*/ 77 w 8874"/>
                  <a:gd name="T63" fmla="*/ 98 h 929"/>
                  <a:gd name="T64" fmla="*/ 60 w 8874"/>
                  <a:gd name="T65" fmla="*/ 73 h 929"/>
                  <a:gd name="T66" fmla="*/ 40 w 8874"/>
                  <a:gd name="T67" fmla="*/ 47 h 929"/>
                  <a:gd name="T68" fmla="*/ 20 w 8874"/>
                  <a:gd name="T69" fmla="*/ 23 h 929"/>
                  <a:gd name="T70" fmla="*/ 0 w 8874"/>
                  <a:gd name="T7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74" h="929">
                    <a:moveTo>
                      <a:pt x="0" y="0"/>
                    </a:moveTo>
                    <a:lnTo>
                      <a:pt x="8874" y="0"/>
                    </a:lnTo>
                    <a:lnTo>
                      <a:pt x="8874" y="929"/>
                    </a:lnTo>
                    <a:lnTo>
                      <a:pt x="1" y="929"/>
                    </a:lnTo>
                    <a:lnTo>
                      <a:pt x="22" y="906"/>
                    </a:lnTo>
                    <a:lnTo>
                      <a:pt x="42" y="882"/>
                    </a:lnTo>
                    <a:lnTo>
                      <a:pt x="61" y="857"/>
                    </a:lnTo>
                    <a:lnTo>
                      <a:pt x="78" y="831"/>
                    </a:lnTo>
                    <a:lnTo>
                      <a:pt x="94" y="804"/>
                    </a:lnTo>
                    <a:lnTo>
                      <a:pt x="109" y="776"/>
                    </a:lnTo>
                    <a:lnTo>
                      <a:pt x="123" y="748"/>
                    </a:lnTo>
                    <a:lnTo>
                      <a:pt x="136" y="719"/>
                    </a:lnTo>
                    <a:lnTo>
                      <a:pt x="147" y="690"/>
                    </a:lnTo>
                    <a:lnTo>
                      <a:pt x="157" y="659"/>
                    </a:lnTo>
                    <a:lnTo>
                      <a:pt x="166" y="629"/>
                    </a:lnTo>
                    <a:lnTo>
                      <a:pt x="173" y="596"/>
                    </a:lnTo>
                    <a:lnTo>
                      <a:pt x="177" y="565"/>
                    </a:lnTo>
                    <a:lnTo>
                      <a:pt x="182" y="531"/>
                    </a:lnTo>
                    <a:lnTo>
                      <a:pt x="184" y="499"/>
                    </a:lnTo>
                    <a:lnTo>
                      <a:pt x="186" y="466"/>
                    </a:lnTo>
                    <a:lnTo>
                      <a:pt x="184" y="432"/>
                    </a:lnTo>
                    <a:lnTo>
                      <a:pt x="182" y="399"/>
                    </a:lnTo>
                    <a:lnTo>
                      <a:pt x="177" y="366"/>
                    </a:lnTo>
                    <a:lnTo>
                      <a:pt x="173" y="334"/>
                    </a:lnTo>
                    <a:lnTo>
                      <a:pt x="165" y="303"/>
                    </a:lnTo>
                    <a:lnTo>
                      <a:pt x="157" y="272"/>
                    </a:lnTo>
                    <a:lnTo>
                      <a:pt x="146" y="240"/>
                    </a:lnTo>
                    <a:lnTo>
                      <a:pt x="136" y="211"/>
                    </a:lnTo>
                    <a:lnTo>
                      <a:pt x="123" y="181"/>
                    </a:lnTo>
                    <a:lnTo>
                      <a:pt x="109" y="154"/>
                    </a:lnTo>
                    <a:lnTo>
                      <a:pt x="93" y="126"/>
                    </a:lnTo>
                    <a:lnTo>
                      <a:pt x="77" y="98"/>
                    </a:lnTo>
                    <a:lnTo>
                      <a:pt x="60" y="73"/>
                    </a:lnTo>
                    <a:lnTo>
                      <a:pt x="40" y="47"/>
                    </a:lnTo>
                    <a:lnTo>
                      <a:pt x="20" y="23"/>
                    </a:lnTo>
                    <a:lnTo>
                      <a:pt x="0"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21" name="Freeform 9"/>
              <p:cNvSpPr>
                <a:spLocks/>
              </p:cNvSpPr>
              <p:nvPr/>
            </p:nvSpPr>
            <p:spPr bwMode="auto">
              <a:xfrm>
                <a:off x="2865441" y="2136775"/>
                <a:ext cx="1762127" cy="492124"/>
              </a:xfrm>
              <a:custGeom>
                <a:avLst/>
                <a:gdLst>
                  <a:gd name="T0" fmla="*/ 0 w 3330"/>
                  <a:gd name="T1" fmla="*/ 929 h 929"/>
                  <a:gd name="T2" fmla="*/ 0 w 3330"/>
                  <a:gd name="T3" fmla="*/ 0 h 929"/>
                  <a:gd name="T4" fmla="*/ 3330 w 3330"/>
                  <a:gd name="T5" fmla="*/ 0 h 929"/>
                  <a:gd name="T6" fmla="*/ 3309 w 3330"/>
                  <a:gd name="T7" fmla="*/ 23 h 929"/>
                  <a:gd name="T8" fmla="*/ 3289 w 3330"/>
                  <a:gd name="T9" fmla="*/ 47 h 929"/>
                  <a:gd name="T10" fmla="*/ 3270 w 3330"/>
                  <a:gd name="T11" fmla="*/ 73 h 929"/>
                  <a:gd name="T12" fmla="*/ 3252 w 3330"/>
                  <a:gd name="T13" fmla="*/ 98 h 929"/>
                  <a:gd name="T14" fmla="*/ 3236 w 3330"/>
                  <a:gd name="T15" fmla="*/ 126 h 929"/>
                  <a:gd name="T16" fmla="*/ 3221 w 3330"/>
                  <a:gd name="T17" fmla="*/ 154 h 929"/>
                  <a:gd name="T18" fmla="*/ 3207 w 3330"/>
                  <a:gd name="T19" fmla="*/ 181 h 929"/>
                  <a:gd name="T20" fmla="*/ 3194 w 3330"/>
                  <a:gd name="T21" fmla="*/ 211 h 929"/>
                  <a:gd name="T22" fmla="*/ 3183 w 3330"/>
                  <a:gd name="T23" fmla="*/ 240 h 929"/>
                  <a:gd name="T24" fmla="*/ 3172 w 3330"/>
                  <a:gd name="T25" fmla="*/ 272 h 929"/>
                  <a:gd name="T26" fmla="*/ 3164 w 3330"/>
                  <a:gd name="T27" fmla="*/ 303 h 929"/>
                  <a:gd name="T28" fmla="*/ 3157 w 3330"/>
                  <a:gd name="T29" fmla="*/ 334 h 929"/>
                  <a:gd name="T30" fmla="*/ 3151 w 3330"/>
                  <a:gd name="T31" fmla="*/ 366 h 929"/>
                  <a:gd name="T32" fmla="*/ 3147 w 3330"/>
                  <a:gd name="T33" fmla="*/ 399 h 929"/>
                  <a:gd name="T34" fmla="*/ 3144 w 3330"/>
                  <a:gd name="T35" fmla="*/ 432 h 929"/>
                  <a:gd name="T36" fmla="*/ 3143 w 3330"/>
                  <a:gd name="T37" fmla="*/ 466 h 929"/>
                  <a:gd name="T38" fmla="*/ 3144 w 3330"/>
                  <a:gd name="T39" fmla="*/ 499 h 929"/>
                  <a:gd name="T40" fmla="*/ 3147 w 3330"/>
                  <a:gd name="T41" fmla="*/ 531 h 929"/>
                  <a:gd name="T42" fmla="*/ 3151 w 3330"/>
                  <a:gd name="T43" fmla="*/ 565 h 929"/>
                  <a:gd name="T44" fmla="*/ 3156 w 3330"/>
                  <a:gd name="T45" fmla="*/ 596 h 929"/>
                  <a:gd name="T46" fmla="*/ 3163 w 3330"/>
                  <a:gd name="T47" fmla="*/ 629 h 929"/>
                  <a:gd name="T48" fmla="*/ 3172 w 3330"/>
                  <a:gd name="T49" fmla="*/ 659 h 929"/>
                  <a:gd name="T50" fmla="*/ 3181 w 3330"/>
                  <a:gd name="T51" fmla="*/ 690 h 929"/>
                  <a:gd name="T52" fmla="*/ 3193 w 3330"/>
                  <a:gd name="T53" fmla="*/ 719 h 929"/>
                  <a:gd name="T54" fmla="*/ 3206 w 3330"/>
                  <a:gd name="T55" fmla="*/ 748 h 929"/>
                  <a:gd name="T56" fmla="*/ 3220 w 3330"/>
                  <a:gd name="T57" fmla="*/ 776 h 929"/>
                  <a:gd name="T58" fmla="*/ 3235 w 3330"/>
                  <a:gd name="T59" fmla="*/ 804 h 929"/>
                  <a:gd name="T60" fmla="*/ 3251 w 3330"/>
                  <a:gd name="T61" fmla="*/ 831 h 929"/>
                  <a:gd name="T62" fmla="*/ 3269 w 3330"/>
                  <a:gd name="T63" fmla="*/ 857 h 929"/>
                  <a:gd name="T64" fmla="*/ 3288 w 3330"/>
                  <a:gd name="T65" fmla="*/ 882 h 929"/>
                  <a:gd name="T66" fmla="*/ 3307 w 3330"/>
                  <a:gd name="T67" fmla="*/ 906 h 929"/>
                  <a:gd name="T68" fmla="*/ 3328 w 3330"/>
                  <a:gd name="T69" fmla="*/ 929 h 929"/>
                  <a:gd name="T70" fmla="*/ 0 w 3330"/>
                  <a:gd name="T71"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30" h="929">
                    <a:moveTo>
                      <a:pt x="0" y="929"/>
                    </a:moveTo>
                    <a:lnTo>
                      <a:pt x="0" y="0"/>
                    </a:lnTo>
                    <a:lnTo>
                      <a:pt x="3330" y="0"/>
                    </a:lnTo>
                    <a:lnTo>
                      <a:pt x="3309" y="23"/>
                    </a:lnTo>
                    <a:lnTo>
                      <a:pt x="3289" y="47"/>
                    </a:lnTo>
                    <a:lnTo>
                      <a:pt x="3270" y="73"/>
                    </a:lnTo>
                    <a:lnTo>
                      <a:pt x="3252" y="98"/>
                    </a:lnTo>
                    <a:lnTo>
                      <a:pt x="3236" y="126"/>
                    </a:lnTo>
                    <a:lnTo>
                      <a:pt x="3221" y="154"/>
                    </a:lnTo>
                    <a:lnTo>
                      <a:pt x="3207" y="181"/>
                    </a:lnTo>
                    <a:lnTo>
                      <a:pt x="3194" y="211"/>
                    </a:lnTo>
                    <a:lnTo>
                      <a:pt x="3183" y="240"/>
                    </a:lnTo>
                    <a:lnTo>
                      <a:pt x="3172" y="272"/>
                    </a:lnTo>
                    <a:lnTo>
                      <a:pt x="3164" y="303"/>
                    </a:lnTo>
                    <a:lnTo>
                      <a:pt x="3157" y="334"/>
                    </a:lnTo>
                    <a:lnTo>
                      <a:pt x="3151" y="366"/>
                    </a:lnTo>
                    <a:lnTo>
                      <a:pt x="3147" y="399"/>
                    </a:lnTo>
                    <a:lnTo>
                      <a:pt x="3144" y="432"/>
                    </a:lnTo>
                    <a:lnTo>
                      <a:pt x="3143" y="466"/>
                    </a:lnTo>
                    <a:lnTo>
                      <a:pt x="3144" y="499"/>
                    </a:lnTo>
                    <a:lnTo>
                      <a:pt x="3147" y="531"/>
                    </a:lnTo>
                    <a:lnTo>
                      <a:pt x="3151" y="565"/>
                    </a:lnTo>
                    <a:lnTo>
                      <a:pt x="3156" y="596"/>
                    </a:lnTo>
                    <a:lnTo>
                      <a:pt x="3163" y="629"/>
                    </a:lnTo>
                    <a:lnTo>
                      <a:pt x="3172" y="659"/>
                    </a:lnTo>
                    <a:lnTo>
                      <a:pt x="3181" y="690"/>
                    </a:lnTo>
                    <a:lnTo>
                      <a:pt x="3193" y="719"/>
                    </a:lnTo>
                    <a:lnTo>
                      <a:pt x="3206" y="748"/>
                    </a:lnTo>
                    <a:lnTo>
                      <a:pt x="3220" y="776"/>
                    </a:lnTo>
                    <a:lnTo>
                      <a:pt x="3235" y="804"/>
                    </a:lnTo>
                    <a:lnTo>
                      <a:pt x="3251" y="831"/>
                    </a:lnTo>
                    <a:lnTo>
                      <a:pt x="3269" y="857"/>
                    </a:lnTo>
                    <a:lnTo>
                      <a:pt x="3288" y="882"/>
                    </a:lnTo>
                    <a:lnTo>
                      <a:pt x="3307" y="906"/>
                    </a:lnTo>
                    <a:lnTo>
                      <a:pt x="3328" y="929"/>
                    </a:lnTo>
                    <a:lnTo>
                      <a:pt x="0" y="929"/>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22" name="Rectangle 10"/>
              <p:cNvSpPr>
                <a:spLocks noChangeArrowheads="1"/>
              </p:cNvSpPr>
              <p:nvPr/>
            </p:nvSpPr>
            <p:spPr bwMode="auto">
              <a:xfrm>
                <a:off x="2871788" y="4232277"/>
                <a:ext cx="6972300" cy="488948"/>
              </a:xfrm>
              <a:prstGeom prst="rect">
                <a:avLst/>
              </a:pr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grpSp>
        <p:pic>
          <p:nvPicPr>
            <p:cNvPr id="16" name="Picture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69398" y="32936"/>
              <a:ext cx="1267097" cy="712743"/>
            </a:xfrm>
            <a:prstGeom prst="rect">
              <a:avLst/>
            </a:prstGeom>
          </p:spPr>
        </p:pic>
      </p:grpSp>
    </p:spTree>
    <p:extLst>
      <p:ext uri="{BB962C8B-B14F-4D97-AF65-F5344CB8AC3E}">
        <p14:creationId xmlns:p14="http://schemas.microsoft.com/office/powerpoint/2010/main" val="854749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0285" y="3042391"/>
            <a:ext cx="2040221" cy="138735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726" y="4941907"/>
            <a:ext cx="1941340" cy="132011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0128" y="1015512"/>
            <a:ext cx="2269815" cy="1543474"/>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23550" y="1145520"/>
            <a:ext cx="2078626" cy="1413466"/>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31840" y="4067890"/>
            <a:ext cx="3226659" cy="2194128"/>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447654" y="2573706"/>
            <a:ext cx="2430417" cy="1652684"/>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883912" y="1092346"/>
            <a:ext cx="3069106" cy="2086992"/>
          </a:xfrm>
          <a:prstGeom prst="rect">
            <a:avLst/>
          </a:prstGeom>
        </p:spPr>
      </p:pic>
      <p:sp>
        <p:nvSpPr>
          <p:cNvPr id="11" name="Title 3"/>
          <p:cNvSpPr txBox="1">
            <a:spLocks noGrp="1"/>
          </p:cNvSpPr>
          <p:nvPr>
            <p:ph type="title"/>
          </p:nvPr>
        </p:nvSpPr>
        <p:spPr>
          <a:xfrm>
            <a:off x="1403648" y="137109"/>
            <a:ext cx="6649966" cy="523220"/>
          </a:xfrm>
          <a:prstGeom prst="rect">
            <a:avLst/>
          </a:prstGeom>
          <a:no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800" b="1" i="1" dirty="0" smtClean="0">
                <a:solidFill>
                  <a:srgbClr val="FF0000"/>
                </a:solidFill>
                <a:effectLst>
                  <a:outerShdw blurRad="38100" dist="38100" dir="2700000" algn="tl">
                    <a:srgbClr val="000000">
                      <a:alpha val="43137"/>
                    </a:srgbClr>
                  </a:outerShdw>
                </a:effectLst>
                <a:latin typeface="+mn-lt"/>
                <a:ea typeface="+mn-ea"/>
                <a:cs typeface="+mn-cs"/>
              </a:rPr>
              <a:t>Sensor Technology</a:t>
            </a:r>
            <a:endParaRPr lang="en-US" sz="2800" b="1" i="1" dirty="0">
              <a:solidFill>
                <a:srgbClr val="FF0000"/>
              </a:solidFill>
              <a:effectLst>
                <a:outerShdw blurRad="38100" dist="38100" dir="2700000" algn="tl">
                  <a:srgbClr val="000000">
                    <a:alpha val="43137"/>
                  </a:srgbClr>
                </a:outerShdw>
              </a:effectLst>
              <a:latin typeface="+mn-lt"/>
              <a:ea typeface="+mn-ea"/>
              <a:cs typeface="+mn-cs"/>
            </a:endParaRPr>
          </a:p>
        </p:txBody>
      </p:sp>
      <p:grpSp>
        <p:nvGrpSpPr>
          <p:cNvPr id="12" name="Group 11"/>
          <p:cNvGrpSpPr/>
          <p:nvPr/>
        </p:nvGrpSpPr>
        <p:grpSpPr>
          <a:xfrm>
            <a:off x="62906" y="32937"/>
            <a:ext cx="8973589" cy="672334"/>
            <a:chOff x="62906" y="32936"/>
            <a:chExt cx="8973589" cy="712743"/>
          </a:xfrm>
        </p:grpSpPr>
        <p:grpSp>
          <p:nvGrpSpPr>
            <p:cNvPr id="13" name="Gruppieren 5"/>
            <p:cNvGrpSpPr>
              <a:grpSpLocks noChangeAspect="1"/>
            </p:cNvGrpSpPr>
            <p:nvPr/>
          </p:nvGrpSpPr>
          <p:grpSpPr>
            <a:xfrm>
              <a:off x="62906" y="115458"/>
              <a:ext cx="1842094" cy="494142"/>
              <a:chOff x="61913" y="2136775"/>
              <a:chExt cx="9839699" cy="2584450"/>
            </a:xfrm>
          </p:grpSpPr>
          <p:sp>
            <p:nvSpPr>
              <p:cNvPr id="15" name="Freeform 5"/>
              <p:cNvSpPr>
                <a:spLocks/>
              </p:cNvSpPr>
              <p:nvPr/>
            </p:nvSpPr>
            <p:spPr bwMode="auto">
              <a:xfrm>
                <a:off x="4643439" y="2138366"/>
                <a:ext cx="488952" cy="488948"/>
              </a:xfrm>
              <a:custGeom>
                <a:avLst/>
                <a:gdLst>
                  <a:gd name="T0" fmla="*/ 509 w 924"/>
                  <a:gd name="T1" fmla="*/ 3 h 925"/>
                  <a:gd name="T2" fmla="*/ 577 w 924"/>
                  <a:gd name="T3" fmla="*/ 14 h 925"/>
                  <a:gd name="T4" fmla="*/ 642 w 924"/>
                  <a:gd name="T5" fmla="*/ 36 h 925"/>
                  <a:gd name="T6" fmla="*/ 702 w 924"/>
                  <a:gd name="T7" fmla="*/ 67 h 925"/>
                  <a:gd name="T8" fmla="*/ 756 w 924"/>
                  <a:gd name="T9" fmla="*/ 106 h 925"/>
                  <a:gd name="T10" fmla="*/ 803 w 924"/>
                  <a:gd name="T11" fmla="*/ 152 h 925"/>
                  <a:gd name="T12" fmla="*/ 845 w 924"/>
                  <a:gd name="T13" fmla="*/ 205 h 925"/>
                  <a:gd name="T14" fmla="*/ 878 w 924"/>
                  <a:gd name="T15" fmla="*/ 263 h 925"/>
                  <a:gd name="T16" fmla="*/ 903 w 924"/>
                  <a:gd name="T17" fmla="*/ 325 h 925"/>
                  <a:gd name="T18" fmla="*/ 919 w 924"/>
                  <a:gd name="T19" fmla="*/ 392 h 925"/>
                  <a:gd name="T20" fmla="*/ 924 w 924"/>
                  <a:gd name="T21" fmla="*/ 463 h 925"/>
                  <a:gd name="T22" fmla="*/ 919 w 924"/>
                  <a:gd name="T23" fmla="*/ 533 h 925"/>
                  <a:gd name="T24" fmla="*/ 903 w 924"/>
                  <a:gd name="T25" fmla="*/ 600 h 925"/>
                  <a:gd name="T26" fmla="*/ 878 w 924"/>
                  <a:gd name="T27" fmla="*/ 663 h 925"/>
                  <a:gd name="T28" fmla="*/ 845 w 924"/>
                  <a:gd name="T29" fmla="*/ 720 h 925"/>
                  <a:gd name="T30" fmla="*/ 803 w 924"/>
                  <a:gd name="T31" fmla="*/ 773 h 925"/>
                  <a:gd name="T32" fmla="*/ 756 w 924"/>
                  <a:gd name="T33" fmla="*/ 819 h 925"/>
                  <a:gd name="T34" fmla="*/ 702 w 924"/>
                  <a:gd name="T35" fmla="*/ 858 h 925"/>
                  <a:gd name="T36" fmla="*/ 642 w 924"/>
                  <a:gd name="T37" fmla="*/ 888 h 925"/>
                  <a:gd name="T38" fmla="*/ 577 w 924"/>
                  <a:gd name="T39" fmla="*/ 910 h 925"/>
                  <a:gd name="T40" fmla="*/ 509 w 924"/>
                  <a:gd name="T41" fmla="*/ 922 h 925"/>
                  <a:gd name="T42" fmla="*/ 438 w 924"/>
                  <a:gd name="T43" fmla="*/ 924 h 925"/>
                  <a:gd name="T44" fmla="*/ 369 w 924"/>
                  <a:gd name="T45" fmla="*/ 916 h 925"/>
                  <a:gd name="T46" fmla="*/ 303 w 924"/>
                  <a:gd name="T47" fmla="*/ 897 h 925"/>
                  <a:gd name="T48" fmla="*/ 242 w 924"/>
                  <a:gd name="T49" fmla="*/ 869 h 925"/>
                  <a:gd name="T50" fmla="*/ 186 w 924"/>
                  <a:gd name="T51" fmla="*/ 832 h 925"/>
                  <a:gd name="T52" fmla="*/ 136 w 924"/>
                  <a:gd name="T53" fmla="*/ 790 h 925"/>
                  <a:gd name="T54" fmla="*/ 92 w 924"/>
                  <a:gd name="T55" fmla="*/ 739 h 925"/>
                  <a:gd name="T56" fmla="*/ 56 w 924"/>
                  <a:gd name="T57" fmla="*/ 682 h 925"/>
                  <a:gd name="T58" fmla="*/ 28 w 924"/>
                  <a:gd name="T59" fmla="*/ 621 h 925"/>
                  <a:gd name="T60" fmla="*/ 10 w 924"/>
                  <a:gd name="T61" fmla="*/ 555 h 925"/>
                  <a:gd name="T62" fmla="*/ 0 w 924"/>
                  <a:gd name="T63" fmla="*/ 487 h 925"/>
                  <a:gd name="T64" fmla="*/ 3 w 924"/>
                  <a:gd name="T65" fmla="*/ 415 h 925"/>
                  <a:gd name="T66" fmla="*/ 14 w 924"/>
                  <a:gd name="T67" fmla="*/ 347 h 925"/>
                  <a:gd name="T68" fmla="*/ 36 w 924"/>
                  <a:gd name="T69" fmla="*/ 284 h 925"/>
                  <a:gd name="T70" fmla="*/ 67 w 924"/>
                  <a:gd name="T71" fmla="*/ 223 h 925"/>
                  <a:gd name="T72" fmla="*/ 106 w 924"/>
                  <a:gd name="T73" fmla="*/ 169 h 925"/>
                  <a:gd name="T74" fmla="*/ 152 w 924"/>
                  <a:gd name="T75" fmla="*/ 121 h 925"/>
                  <a:gd name="T76" fmla="*/ 204 w 924"/>
                  <a:gd name="T77" fmla="*/ 79 h 925"/>
                  <a:gd name="T78" fmla="*/ 261 w 924"/>
                  <a:gd name="T79" fmla="*/ 46 h 925"/>
                  <a:gd name="T80" fmla="*/ 325 w 924"/>
                  <a:gd name="T81" fmla="*/ 21 h 925"/>
                  <a:gd name="T82" fmla="*/ 392 w 924"/>
                  <a:gd name="T83" fmla="*/ 5 h 925"/>
                  <a:gd name="T84" fmla="*/ 463 w 924"/>
                  <a:gd name="T85"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4" h="925">
                    <a:moveTo>
                      <a:pt x="463" y="0"/>
                    </a:moveTo>
                    <a:lnTo>
                      <a:pt x="486" y="0"/>
                    </a:lnTo>
                    <a:lnTo>
                      <a:pt x="509" y="3"/>
                    </a:lnTo>
                    <a:lnTo>
                      <a:pt x="532" y="5"/>
                    </a:lnTo>
                    <a:lnTo>
                      <a:pt x="555" y="10"/>
                    </a:lnTo>
                    <a:lnTo>
                      <a:pt x="577" y="14"/>
                    </a:lnTo>
                    <a:lnTo>
                      <a:pt x="599" y="21"/>
                    </a:lnTo>
                    <a:lnTo>
                      <a:pt x="621" y="28"/>
                    </a:lnTo>
                    <a:lnTo>
                      <a:pt x="642" y="36"/>
                    </a:lnTo>
                    <a:lnTo>
                      <a:pt x="662" y="46"/>
                    </a:lnTo>
                    <a:lnTo>
                      <a:pt x="682" y="56"/>
                    </a:lnTo>
                    <a:lnTo>
                      <a:pt x="702" y="67"/>
                    </a:lnTo>
                    <a:lnTo>
                      <a:pt x="720" y="79"/>
                    </a:lnTo>
                    <a:lnTo>
                      <a:pt x="739" y="93"/>
                    </a:lnTo>
                    <a:lnTo>
                      <a:pt x="756" y="106"/>
                    </a:lnTo>
                    <a:lnTo>
                      <a:pt x="772" y="121"/>
                    </a:lnTo>
                    <a:lnTo>
                      <a:pt x="788" y="136"/>
                    </a:lnTo>
                    <a:lnTo>
                      <a:pt x="803" y="152"/>
                    </a:lnTo>
                    <a:lnTo>
                      <a:pt x="818" y="169"/>
                    </a:lnTo>
                    <a:lnTo>
                      <a:pt x="832" y="186"/>
                    </a:lnTo>
                    <a:lnTo>
                      <a:pt x="845" y="205"/>
                    </a:lnTo>
                    <a:lnTo>
                      <a:pt x="857" y="223"/>
                    </a:lnTo>
                    <a:lnTo>
                      <a:pt x="868" y="243"/>
                    </a:lnTo>
                    <a:lnTo>
                      <a:pt x="878" y="263"/>
                    </a:lnTo>
                    <a:lnTo>
                      <a:pt x="888" y="284"/>
                    </a:lnTo>
                    <a:lnTo>
                      <a:pt x="896" y="304"/>
                    </a:lnTo>
                    <a:lnTo>
                      <a:pt x="903" y="325"/>
                    </a:lnTo>
                    <a:lnTo>
                      <a:pt x="910" y="347"/>
                    </a:lnTo>
                    <a:lnTo>
                      <a:pt x="914" y="370"/>
                    </a:lnTo>
                    <a:lnTo>
                      <a:pt x="919" y="392"/>
                    </a:lnTo>
                    <a:lnTo>
                      <a:pt x="921" y="415"/>
                    </a:lnTo>
                    <a:lnTo>
                      <a:pt x="924" y="440"/>
                    </a:lnTo>
                    <a:lnTo>
                      <a:pt x="924" y="463"/>
                    </a:lnTo>
                    <a:lnTo>
                      <a:pt x="924" y="487"/>
                    </a:lnTo>
                    <a:lnTo>
                      <a:pt x="921" y="510"/>
                    </a:lnTo>
                    <a:lnTo>
                      <a:pt x="919" y="533"/>
                    </a:lnTo>
                    <a:lnTo>
                      <a:pt x="914" y="555"/>
                    </a:lnTo>
                    <a:lnTo>
                      <a:pt x="910" y="578"/>
                    </a:lnTo>
                    <a:lnTo>
                      <a:pt x="903" y="600"/>
                    </a:lnTo>
                    <a:lnTo>
                      <a:pt x="896" y="621"/>
                    </a:lnTo>
                    <a:lnTo>
                      <a:pt x="888" y="642"/>
                    </a:lnTo>
                    <a:lnTo>
                      <a:pt x="878" y="663"/>
                    </a:lnTo>
                    <a:lnTo>
                      <a:pt x="868" y="682"/>
                    </a:lnTo>
                    <a:lnTo>
                      <a:pt x="857" y="702"/>
                    </a:lnTo>
                    <a:lnTo>
                      <a:pt x="845" y="720"/>
                    </a:lnTo>
                    <a:lnTo>
                      <a:pt x="832" y="739"/>
                    </a:lnTo>
                    <a:lnTo>
                      <a:pt x="818" y="756"/>
                    </a:lnTo>
                    <a:lnTo>
                      <a:pt x="803" y="773"/>
                    </a:lnTo>
                    <a:lnTo>
                      <a:pt x="788" y="790"/>
                    </a:lnTo>
                    <a:lnTo>
                      <a:pt x="772" y="805"/>
                    </a:lnTo>
                    <a:lnTo>
                      <a:pt x="756" y="819"/>
                    </a:lnTo>
                    <a:lnTo>
                      <a:pt x="739" y="832"/>
                    </a:lnTo>
                    <a:lnTo>
                      <a:pt x="720" y="846"/>
                    </a:lnTo>
                    <a:lnTo>
                      <a:pt x="702" y="858"/>
                    </a:lnTo>
                    <a:lnTo>
                      <a:pt x="682" y="869"/>
                    </a:lnTo>
                    <a:lnTo>
                      <a:pt x="662" y="879"/>
                    </a:lnTo>
                    <a:lnTo>
                      <a:pt x="642" y="888"/>
                    </a:lnTo>
                    <a:lnTo>
                      <a:pt x="621" y="897"/>
                    </a:lnTo>
                    <a:lnTo>
                      <a:pt x="599" y="904"/>
                    </a:lnTo>
                    <a:lnTo>
                      <a:pt x="577" y="910"/>
                    </a:lnTo>
                    <a:lnTo>
                      <a:pt x="555" y="916"/>
                    </a:lnTo>
                    <a:lnTo>
                      <a:pt x="532" y="919"/>
                    </a:lnTo>
                    <a:lnTo>
                      <a:pt x="509" y="922"/>
                    </a:lnTo>
                    <a:lnTo>
                      <a:pt x="486" y="924"/>
                    </a:lnTo>
                    <a:lnTo>
                      <a:pt x="463" y="925"/>
                    </a:lnTo>
                    <a:lnTo>
                      <a:pt x="438" y="924"/>
                    </a:lnTo>
                    <a:lnTo>
                      <a:pt x="415" y="922"/>
                    </a:lnTo>
                    <a:lnTo>
                      <a:pt x="392" y="919"/>
                    </a:lnTo>
                    <a:lnTo>
                      <a:pt x="369" y="916"/>
                    </a:lnTo>
                    <a:lnTo>
                      <a:pt x="347" y="910"/>
                    </a:lnTo>
                    <a:lnTo>
                      <a:pt x="325" y="904"/>
                    </a:lnTo>
                    <a:lnTo>
                      <a:pt x="303" y="897"/>
                    </a:lnTo>
                    <a:lnTo>
                      <a:pt x="282" y="888"/>
                    </a:lnTo>
                    <a:lnTo>
                      <a:pt x="261" y="879"/>
                    </a:lnTo>
                    <a:lnTo>
                      <a:pt x="242" y="869"/>
                    </a:lnTo>
                    <a:lnTo>
                      <a:pt x="222" y="858"/>
                    </a:lnTo>
                    <a:lnTo>
                      <a:pt x="204" y="846"/>
                    </a:lnTo>
                    <a:lnTo>
                      <a:pt x="186" y="832"/>
                    </a:lnTo>
                    <a:lnTo>
                      <a:pt x="168" y="819"/>
                    </a:lnTo>
                    <a:lnTo>
                      <a:pt x="152" y="805"/>
                    </a:lnTo>
                    <a:lnTo>
                      <a:pt x="136" y="790"/>
                    </a:lnTo>
                    <a:lnTo>
                      <a:pt x="121" y="773"/>
                    </a:lnTo>
                    <a:lnTo>
                      <a:pt x="106" y="756"/>
                    </a:lnTo>
                    <a:lnTo>
                      <a:pt x="92" y="739"/>
                    </a:lnTo>
                    <a:lnTo>
                      <a:pt x="79" y="720"/>
                    </a:lnTo>
                    <a:lnTo>
                      <a:pt x="67" y="702"/>
                    </a:lnTo>
                    <a:lnTo>
                      <a:pt x="56" y="682"/>
                    </a:lnTo>
                    <a:lnTo>
                      <a:pt x="45" y="663"/>
                    </a:lnTo>
                    <a:lnTo>
                      <a:pt x="36" y="642"/>
                    </a:lnTo>
                    <a:lnTo>
                      <a:pt x="28" y="621"/>
                    </a:lnTo>
                    <a:lnTo>
                      <a:pt x="21" y="600"/>
                    </a:lnTo>
                    <a:lnTo>
                      <a:pt x="14" y="578"/>
                    </a:lnTo>
                    <a:lnTo>
                      <a:pt x="10" y="555"/>
                    </a:lnTo>
                    <a:lnTo>
                      <a:pt x="5" y="533"/>
                    </a:lnTo>
                    <a:lnTo>
                      <a:pt x="3" y="510"/>
                    </a:lnTo>
                    <a:lnTo>
                      <a:pt x="0" y="487"/>
                    </a:lnTo>
                    <a:lnTo>
                      <a:pt x="0" y="463"/>
                    </a:lnTo>
                    <a:lnTo>
                      <a:pt x="0" y="440"/>
                    </a:lnTo>
                    <a:lnTo>
                      <a:pt x="3" y="415"/>
                    </a:lnTo>
                    <a:lnTo>
                      <a:pt x="5" y="392"/>
                    </a:lnTo>
                    <a:lnTo>
                      <a:pt x="10" y="370"/>
                    </a:lnTo>
                    <a:lnTo>
                      <a:pt x="14" y="347"/>
                    </a:lnTo>
                    <a:lnTo>
                      <a:pt x="21" y="325"/>
                    </a:lnTo>
                    <a:lnTo>
                      <a:pt x="28" y="304"/>
                    </a:lnTo>
                    <a:lnTo>
                      <a:pt x="36" y="284"/>
                    </a:lnTo>
                    <a:lnTo>
                      <a:pt x="45" y="263"/>
                    </a:lnTo>
                    <a:lnTo>
                      <a:pt x="56" y="243"/>
                    </a:lnTo>
                    <a:lnTo>
                      <a:pt x="67" y="223"/>
                    </a:lnTo>
                    <a:lnTo>
                      <a:pt x="79" y="205"/>
                    </a:lnTo>
                    <a:lnTo>
                      <a:pt x="92" y="186"/>
                    </a:lnTo>
                    <a:lnTo>
                      <a:pt x="106" y="169"/>
                    </a:lnTo>
                    <a:lnTo>
                      <a:pt x="121" y="152"/>
                    </a:lnTo>
                    <a:lnTo>
                      <a:pt x="136" y="136"/>
                    </a:lnTo>
                    <a:lnTo>
                      <a:pt x="152" y="121"/>
                    </a:lnTo>
                    <a:lnTo>
                      <a:pt x="168" y="106"/>
                    </a:lnTo>
                    <a:lnTo>
                      <a:pt x="186" y="93"/>
                    </a:lnTo>
                    <a:lnTo>
                      <a:pt x="204" y="79"/>
                    </a:lnTo>
                    <a:lnTo>
                      <a:pt x="222" y="67"/>
                    </a:lnTo>
                    <a:lnTo>
                      <a:pt x="242" y="56"/>
                    </a:lnTo>
                    <a:lnTo>
                      <a:pt x="261" y="46"/>
                    </a:lnTo>
                    <a:lnTo>
                      <a:pt x="282" y="36"/>
                    </a:lnTo>
                    <a:lnTo>
                      <a:pt x="303" y="28"/>
                    </a:lnTo>
                    <a:lnTo>
                      <a:pt x="325" y="21"/>
                    </a:lnTo>
                    <a:lnTo>
                      <a:pt x="347" y="14"/>
                    </a:lnTo>
                    <a:lnTo>
                      <a:pt x="369" y="10"/>
                    </a:lnTo>
                    <a:lnTo>
                      <a:pt x="392" y="5"/>
                    </a:lnTo>
                    <a:lnTo>
                      <a:pt x="415" y="3"/>
                    </a:lnTo>
                    <a:lnTo>
                      <a:pt x="438" y="0"/>
                    </a:lnTo>
                    <a:lnTo>
                      <a:pt x="463"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6" name="Freeform 6"/>
              <p:cNvSpPr>
                <a:spLocks/>
              </p:cNvSpPr>
              <p:nvPr/>
            </p:nvSpPr>
            <p:spPr bwMode="auto">
              <a:xfrm>
                <a:off x="61913" y="2136775"/>
                <a:ext cx="2587624" cy="2582865"/>
              </a:xfrm>
              <a:custGeom>
                <a:avLst/>
                <a:gdLst>
                  <a:gd name="T0" fmla="*/ 3404 w 4890"/>
                  <a:gd name="T1" fmla="*/ 2169 h 4882"/>
                  <a:gd name="T2" fmla="*/ 3443 w 4890"/>
                  <a:gd name="T3" fmla="*/ 2067 h 4882"/>
                  <a:gd name="T4" fmla="*/ 3452 w 4890"/>
                  <a:gd name="T5" fmla="*/ 1962 h 4882"/>
                  <a:gd name="T6" fmla="*/ 3434 w 4890"/>
                  <a:gd name="T7" fmla="*/ 1856 h 4882"/>
                  <a:gd name="T8" fmla="*/ 3388 w 4890"/>
                  <a:gd name="T9" fmla="*/ 1750 h 4882"/>
                  <a:gd name="T10" fmla="*/ 3317 w 4890"/>
                  <a:gd name="T11" fmla="*/ 1649 h 4882"/>
                  <a:gd name="T12" fmla="*/ 3222 w 4890"/>
                  <a:gd name="T13" fmla="*/ 1559 h 4882"/>
                  <a:gd name="T14" fmla="*/ 3118 w 4890"/>
                  <a:gd name="T15" fmla="*/ 1499 h 4882"/>
                  <a:gd name="T16" fmla="*/ 3012 w 4890"/>
                  <a:gd name="T17" fmla="*/ 1465 h 4882"/>
                  <a:gd name="T18" fmla="*/ 2907 w 4890"/>
                  <a:gd name="T19" fmla="*/ 1457 h 4882"/>
                  <a:gd name="T20" fmla="*/ 2805 w 4890"/>
                  <a:gd name="T21" fmla="*/ 1473 h 4882"/>
                  <a:gd name="T22" fmla="*/ 2712 w 4890"/>
                  <a:gd name="T23" fmla="*/ 1511 h 4882"/>
                  <a:gd name="T24" fmla="*/ 2627 w 4890"/>
                  <a:gd name="T25" fmla="*/ 1573 h 4882"/>
                  <a:gd name="T26" fmla="*/ 129 w 4890"/>
                  <a:gd name="T27" fmla="*/ 4045 h 4882"/>
                  <a:gd name="T28" fmla="*/ 69 w 4890"/>
                  <a:gd name="T29" fmla="*/ 4141 h 4882"/>
                  <a:gd name="T30" fmla="*/ 25 w 4890"/>
                  <a:gd name="T31" fmla="*/ 4247 h 4882"/>
                  <a:gd name="T32" fmla="*/ 2 w 4890"/>
                  <a:gd name="T33" fmla="*/ 4359 h 4882"/>
                  <a:gd name="T34" fmla="*/ 5 w 4890"/>
                  <a:gd name="T35" fmla="*/ 4475 h 4882"/>
                  <a:gd name="T36" fmla="*/ 37 w 4890"/>
                  <a:gd name="T37" fmla="*/ 4588 h 4882"/>
                  <a:gd name="T38" fmla="*/ 96 w 4890"/>
                  <a:gd name="T39" fmla="*/ 4688 h 4882"/>
                  <a:gd name="T40" fmla="*/ 163 w 4890"/>
                  <a:gd name="T41" fmla="*/ 4757 h 4882"/>
                  <a:gd name="T42" fmla="*/ 238 w 4890"/>
                  <a:gd name="T43" fmla="*/ 4807 h 4882"/>
                  <a:gd name="T44" fmla="*/ 336 w 4890"/>
                  <a:gd name="T45" fmla="*/ 4847 h 4882"/>
                  <a:gd name="T46" fmla="*/ 515 w 4890"/>
                  <a:gd name="T47" fmla="*/ 4876 h 4882"/>
                  <a:gd name="T48" fmla="*/ 4472 w 4890"/>
                  <a:gd name="T49" fmla="*/ 4879 h 4882"/>
                  <a:gd name="T50" fmla="*/ 4609 w 4890"/>
                  <a:gd name="T51" fmla="*/ 4854 h 4882"/>
                  <a:gd name="T52" fmla="*/ 4715 w 4890"/>
                  <a:gd name="T53" fmla="*/ 4802 h 4882"/>
                  <a:gd name="T54" fmla="*/ 4794 w 4890"/>
                  <a:gd name="T55" fmla="*/ 4725 h 4882"/>
                  <a:gd name="T56" fmla="*/ 4848 w 4890"/>
                  <a:gd name="T57" fmla="*/ 4623 h 4882"/>
                  <a:gd name="T58" fmla="*/ 4879 w 4890"/>
                  <a:gd name="T59" fmla="*/ 4497 h 4882"/>
                  <a:gd name="T60" fmla="*/ 4890 w 4890"/>
                  <a:gd name="T61" fmla="*/ 4350 h 4882"/>
                  <a:gd name="T62" fmla="*/ 4880 w 4890"/>
                  <a:gd name="T63" fmla="*/ 404 h 4882"/>
                  <a:gd name="T64" fmla="*/ 4847 w 4890"/>
                  <a:gd name="T65" fmla="*/ 273 h 4882"/>
                  <a:gd name="T66" fmla="*/ 4787 w 4890"/>
                  <a:gd name="T67" fmla="*/ 166 h 4882"/>
                  <a:gd name="T68" fmla="*/ 4702 w 4890"/>
                  <a:gd name="T69" fmla="*/ 87 h 4882"/>
                  <a:gd name="T70" fmla="*/ 4591 w 4890"/>
                  <a:gd name="T71" fmla="*/ 34 h 4882"/>
                  <a:gd name="T72" fmla="*/ 4455 w 4890"/>
                  <a:gd name="T73" fmla="*/ 5 h 4882"/>
                  <a:gd name="T74" fmla="*/ 507 w 4890"/>
                  <a:gd name="T75" fmla="*/ 1 h 4882"/>
                  <a:gd name="T76" fmla="*/ 364 w 4890"/>
                  <a:gd name="T77" fmla="*/ 24 h 4882"/>
                  <a:gd name="T78" fmla="*/ 244 w 4890"/>
                  <a:gd name="T79" fmla="*/ 73 h 4882"/>
                  <a:gd name="T80" fmla="*/ 147 w 4890"/>
                  <a:gd name="T81" fmla="*/ 147 h 4882"/>
                  <a:gd name="T82" fmla="*/ 76 w 4890"/>
                  <a:gd name="T83" fmla="*/ 244 h 4882"/>
                  <a:gd name="T84" fmla="*/ 30 w 4890"/>
                  <a:gd name="T85" fmla="*/ 362 h 4882"/>
                  <a:gd name="T86" fmla="*/ 12 w 4890"/>
                  <a:gd name="T87" fmla="*/ 499 h 4882"/>
                  <a:gd name="T88" fmla="*/ 936 w 4890"/>
                  <a:gd name="T89" fmla="*/ 1035 h 4882"/>
                  <a:gd name="T90" fmla="*/ 953 w 4890"/>
                  <a:gd name="T91" fmla="*/ 969 h 4882"/>
                  <a:gd name="T92" fmla="*/ 997 w 4890"/>
                  <a:gd name="T93" fmla="*/ 934 h 4882"/>
                  <a:gd name="T94" fmla="*/ 1069 w 4890"/>
                  <a:gd name="T95" fmla="*/ 922 h 4882"/>
                  <a:gd name="T96" fmla="*/ 3894 w 4890"/>
                  <a:gd name="T97" fmla="*/ 931 h 4882"/>
                  <a:gd name="T98" fmla="*/ 3941 w 4890"/>
                  <a:gd name="T99" fmla="*/ 962 h 4882"/>
                  <a:gd name="T100" fmla="*/ 3963 w 4890"/>
                  <a:gd name="T101" fmla="*/ 1021 h 4882"/>
                  <a:gd name="T102" fmla="*/ 3965 w 4890"/>
                  <a:gd name="T103" fmla="*/ 3856 h 4882"/>
                  <a:gd name="T104" fmla="*/ 3942 w 4890"/>
                  <a:gd name="T105" fmla="*/ 3913 h 4882"/>
                  <a:gd name="T106" fmla="*/ 3894 w 4890"/>
                  <a:gd name="T107" fmla="*/ 3947 h 4882"/>
                  <a:gd name="T108" fmla="*/ 1672 w 4890"/>
                  <a:gd name="T109" fmla="*/ 3955 h 4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0" h="4882">
                    <a:moveTo>
                      <a:pt x="3351" y="2246"/>
                    </a:moveTo>
                    <a:lnTo>
                      <a:pt x="3366" y="2228"/>
                    </a:lnTo>
                    <a:lnTo>
                      <a:pt x="3379" y="2208"/>
                    </a:lnTo>
                    <a:lnTo>
                      <a:pt x="3392" y="2188"/>
                    </a:lnTo>
                    <a:lnTo>
                      <a:pt x="3404" y="2169"/>
                    </a:lnTo>
                    <a:lnTo>
                      <a:pt x="3414" y="2149"/>
                    </a:lnTo>
                    <a:lnTo>
                      <a:pt x="3423" y="2128"/>
                    </a:lnTo>
                    <a:lnTo>
                      <a:pt x="3431" y="2109"/>
                    </a:lnTo>
                    <a:lnTo>
                      <a:pt x="3438" y="2088"/>
                    </a:lnTo>
                    <a:lnTo>
                      <a:pt x="3443" y="2067"/>
                    </a:lnTo>
                    <a:lnTo>
                      <a:pt x="3448" y="2046"/>
                    </a:lnTo>
                    <a:lnTo>
                      <a:pt x="3451" y="2025"/>
                    </a:lnTo>
                    <a:lnTo>
                      <a:pt x="3452" y="2005"/>
                    </a:lnTo>
                    <a:lnTo>
                      <a:pt x="3453" y="1983"/>
                    </a:lnTo>
                    <a:lnTo>
                      <a:pt x="3452" y="1962"/>
                    </a:lnTo>
                    <a:lnTo>
                      <a:pt x="3451" y="1940"/>
                    </a:lnTo>
                    <a:lnTo>
                      <a:pt x="3449" y="1919"/>
                    </a:lnTo>
                    <a:lnTo>
                      <a:pt x="3444" y="1898"/>
                    </a:lnTo>
                    <a:lnTo>
                      <a:pt x="3440" y="1876"/>
                    </a:lnTo>
                    <a:lnTo>
                      <a:pt x="3434" y="1856"/>
                    </a:lnTo>
                    <a:lnTo>
                      <a:pt x="3427" y="1834"/>
                    </a:lnTo>
                    <a:lnTo>
                      <a:pt x="3419" y="1813"/>
                    </a:lnTo>
                    <a:lnTo>
                      <a:pt x="3410" y="1792"/>
                    </a:lnTo>
                    <a:lnTo>
                      <a:pt x="3399" y="1771"/>
                    </a:lnTo>
                    <a:lnTo>
                      <a:pt x="3388" y="1750"/>
                    </a:lnTo>
                    <a:lnTo>
                      <a:pt x="3376" y="1730"/>
                    </a:lnTo>
                    <a:lnTo>
                      <a:pt x="3362" y="1709"/>
                    </a:lnTo>
                    <a:lnTo>
                      <a:pt x="3348" y="1688"/>
                    </a:lnTo>
                    <a:lnTo>
                      <a:pt x="3333" y="1668"/>
                    </a:lnTo>
                    <a:lnTo>
                      <a:pt x="3317" y="1649"/>
                    </a:lnTo>
                    <a:lnTo>
                      <a:pt x="3300" y="1628"/>
                    </a:lnTo>
                    <a:lnTo>
                      <a:pt x="3281" y="1610"/>
                    </a:lnTo>
                    <a:lnTo>
                      <a:pt x="3263" y="1590"/>
                    </a:lnTo>
                    <a:lnTo>
                      <a:pt x="3243" y="1574"/>
                    </a:lnTo>
                    <a:lnTo>
                      <a:pt x="3222" y="1559"/>
                    </a:lnTo>
                    <a:lnTo>
                      <a:pt x="3203" y="1544"/>
                    </a:lnTo>
                    <a:lnTo>
                      <a:pt x="3182" y="1531"/>
                    </a:lnTo>
                    <a:lnTo>
                      <a:pt x="3161" y="1519"/>
                    </a:lnTo>
                    <a:lnTo>
                      <a:pt x="3140" y="1508"/>
                    </a:lnTo>
                    <a:lnTo>
                      <a:pt x="3118" y="1499"/>
                    </a:lnTo>
                    <a:lnTo>
                      <a:pt x="3098" y="1489"/>
                    </a:lnTo>
                    <a:lnTo>
                      <a:pt x="3077" y="1482"/>
                    </a:lnTo>
                    <a:lnTo>
                      <a:pt x="3055" y="1475"/>
                    </a:lnTo>
                    <a:lnTo>
                      <a:pt x="3034" y="1470"/>
                    </a:lnTo>
                    <a:lnTo>
                      <a:pt x="3012" y="1465"/>
                    </a:lnTo>
                    <a:lnTo>
                      <a:pt x="2991" y="1462"/>
                    </a:lnTo>
                    <a:lnTo>
                      <a:pt x="2970" y="1459"/>
                    </a:lnTo>
                    <a:lnTo>
                      <a:pt x="2949" y="1457"/>
                    </a:lnTo>
                    <a:lnTo>
                      <a:pt x="2928" y="1457"/>
                    </a:lnTo>
                    <a:lnTo>
                      <a:pt x="2907" y="1457"/>
                    </a:lnTo>
                    <a:lnTo>
                      <a:pt x="2886" y="1458"/>
                    </a:lnTo>
                    <a:lnTo>
                      <a:pt x="2866" y="1460"/>
                    </a:lnTo>
                    <a:lnTo>
                      <a:pt x="2846" y="1464"/>
                    </a:lnTo>
                    <a:lnTo>
                      <a:pt x="2826" y="1467"/>
                    </a:lnTo>
                    <a:lnTo>
                      <a:pt x="2805" y="1473"/>
                    </a:lnTo>
                    <a:lnTo>
                      <a:pt x="2786" y="1479"/>
                    </a:lnTo>
                    <a:lnTo>
                      <a:pt x="2767" y="1486"/>
                    </a:lnTo>
                    <a:lnTo>
                      <a:pt x="2747" y="1493"/>
                    </a:lnTo>
                    <a:lnTo>
                      <a:pt x="2729" y="1502"/>
                    </a:lnTo>
                    <a:lnTo>
                      <a:pt x="2712" y="1511"/>
                    </a:lnTo>
                    <a:lnTo>
                      <a:pt x="2693" y="1522"/>
                    </a:lnTo>
                    <a:lnTo>
                      <a:pt x="2677" y="1533"/>
                    </a:lnTo>
                    <a:lnTo>
                      <a:pt x="2660" y="1545"/>
                    </a:lnTo>
                    <a:lnTo>
                      <a:pt x="2643" y="1559"/>
                    </a:lnTo>
                    <a:lnTo>
                      <a:pt x="2627" y="1573"/>
                    </a:lnTo>
                    <a:lnTo>
                      <a:pt x="187" y="3978"/>
                    </a:lnTo>
                    <a:lnTo>
                      <a:pt x="172" y="3994"/>
                    </a:lnTo>
                    <a:lnTo>
                      <a:pt x="157" y="4010"/>
                    </a:lnTo>
                    <a:lnTo>
                      <a:pt x="143" y="4028"/>
                    </a:lnTo>
                    <a:lnTo>
                      <a:pt x="129" y="4045"/>
                    </a:lnTo>
                    <a:lnTo>
                      <a:pt x="117" y="4064"/>
                    </a:lnTo>
                    <a:lnTo>
                      <a:pt x="104" y="4082"/>
                    </a:lnTo>
                    <a:lnTo>
                      <a:pt x="91" y="4101"/>
                    </a:lnTo>
                    <a:lnTo>
                      <a:pt x="80" y="4121"/>
                    </a:lnTo>
                    <a:lnTo>
                      <a:pt x="69" y="4141"/>
                    </a:lnTo>
                    <a:lnTo>
                      <a:pt x="59" y="4162"/>
                    </a:lnTo>
                    <a:lnTo>
                      <a:pt x="50" y="4183"/>
                    </a:lnTo>
                    <a:lnTo>
                      <a:pt x="40" y="4203"/>
                    </a:lnTo>
                    <a:lnTo>
                      <a:pt x="32" y="4225"/>
                    </a:lnTo>
                    <a:lnTo>
                      <a:pt x="25" y="4247"/>
                    </a:lnTo>
                    <a:lnTo>
                      <a:pt x="18" y="4269"/>
                    </a:lnTo>
                    <a:lnTo>
                      <a:pt x="13" y="4291"/>
                    </a:lnTo>
                    <a:lnTo>
                      <a:pt x="8" y="4314"/>
                    </a:lnTo>
                    <a:lnTo>
                      <a:pt x="5" y="4337"/>
                    </a:lnTo>
                    <a:lnTo>
                      <a:pt x="2" y="4359"/>
                    </a:lnTo>
                    <a:lnTo>
                      <a:pt x="1" y="4383"/>
                    </a:lnTo>
                    <a:lnTo>
                      <a:pt x="0" y="4406"/>
                    </a:lnTo>
                    <a:lnTo>
                      <a:pt x="0" y="4429"/>
                    </a:lnTo>
                    <a:lnTo>
                      <a:pt x="2" y="4452"/>
                    </a:lnTo>
                    <a:lnTo>
                      <a:pt x="5" y="4475"/>
                    </a:lnTo>
                    <a:lnTo>
                      <a:pt x="8" y="4498"/>
                    </a:lnTo>
                    <a:lnTo>
                      <a:pt x="14" y="4521"/>
                    </a:lnTo>
                    <a:lnTo>
                      <a:pt x="20" y="4543"/>
                    </a:lnTo>
                    <a:lnTo>
                      <a:pt x="28" y="4566"/>
                    </a:lnTo>
                    <a:lnTo>
                      <a:pt x="37" y="4588"/>
                    </a:lnTo>
                    <a:lnTo>
                      <a:pt x="46" y="4610"/>
                    </a:lnTo>
                    <a:lnTo>
                      <a:pt x="59" y="4632"/>
                    </a:lnTo>
                    <a:lnTo>
                      <a:pt x="72" y="4654"/>
                    </a:lnTo>
                    <a:lnTo>
                      <a:pt x="83" y="4671"/>
                    </a:lnTo>
                    <a:lnTo>
                      <a:pt x="96" y="4688"/>
                    </a:lnTo>
                    <a:lnTo>
                      <a:pt x="109" y="4704"/>
                    </a:lnTo>
                    <a:lnTo>
                      <a:pt x="121" y="4718"/>
                    </a:lnTo>
                    <a:lnTo>
                      <a:pt x="135" y="4731"/>
                    </a:lnTo>
                    <a:lnTo>
                      <a:pt x="149" y="4744"/>
                    </a:lnTo>
                    <a:lnTo>
                      <a:pt x="163" y="4757"/>
                    </a:lnTo>
                    <a:lnTo>
                      <a:pt x="178" y="4768"/>
                    </a:lnTo>
                    <a:lnTo>
                      <a:pt x="192" y="4779"/>
                    </a:lnTo>
                    <a:lnTo>
                      <a:pt x="207" y="4789"/>
                    </a:lnTo>
                    <a:lnTo>
                      <a:pt x="222" y="4798"/>
                    </a:lnTo>
                    <a:lnTo>
                      <a:pt x="238" y="4807"/>
                    </a:lnTo>
                    <a:lnTo>
                      <a:pt x="253" y="4815"/>
                    </a:lnTo>
                    <a:lnTo>
                      <a:pt x="269" y="4823"/>
                    </a:lnTo>
                    <a:lnTo>
                      <a:pt x="285" y="4830"/>
                    </a:lnTo>
                    <a:lnTo>
                      <a:pt x="303" y="4835"/>
                    </a:lnTo>
                    <a:lnTo>
                      <a:pt x="336" y="4847"/>
                    </a:lnTo>
                    <a:lnTo>
                      <a:pt x="371" y="4855"/>
                    </a:lnTo>
                    <a:lnTo>
                      <a:pt x="406" y="4863"/>
                    </a:lnTo>
                    <a:lnTo>
                      <a:pt x="441" y="4868"/>
                    </a:lnTo>
                    <a:lnTo>
                      <a:pt x="478" y="4872"/>
                    </a:lnTo>
                    <a:lnTo>
                      <a:pt x="515" y="4876"/>
                    </a:lnTo>
                    <a:lnTo>
                      <a:pt x="553" y="4878"/>
                    </a:lnTo>
                    <a:lnTo>
                      <a:pt x="592" y="4879"/>
                    </a:lnTo>
                    <a:lnTo>
                      <a:pt x="4409" y="4882"/>
                    </a:lnTo>
                    <a:lnTo>
                      <a:pt x="4441" y="4881"/>
                    </a:lnTo>
                    <a:lnTo>
                      <a:pt x="4472" y="4879"/>
                    </a:lnTo>
                    <a:lnTo>
                      <a:pt x="4501" y="4876"/>
                    </a:lnTo>
                    <a:lnTo>
                      <a:pt x="4530" y="4872"/>
                    </a:lnTo>
                    <a:lnTo>
                      <a:pt x="4558" y="4867"/>
                    </a:lnTo>
                    <a:lnTo>
                      <a:pt x="4583" y="4861"/>
                    </a:lnTo>
                    <a:lnTo>
                      <a:pt x="4609" y="4854"/>
                    </a:lnTo>
                    <a:lnTo>
                      <a:pt x="4632" y="4846"/>
                    </a:lnTo>
                    <a:lnTo>
                      <a:pt x="4654" y="4837"/>
                    </a:lnTo>
                    <a:lnTo>
                      <a:pt x="4676" y="4826"/>
                    </a:lnTo>
                    <a:lnTo>
                      <a:pt x="4695" y="4815"/>
                    </a:lnTo>
                    <a:lnTo>
                      <a:pt x="4715" y="4802"/>
                    </a:lnTo>
                    <a:lnTo>
                      <a:pt x="4732" y="4788"/>
                    </a:lnTo>
                    <a:lnTo>
                      <a:pt x="4750" y="4774"/>
                    </a:lnTo>
                    <a:lnTo>
                      <a:pt x="4766" y="4758"/>
                    </a:lnTo>
                    <a:lnTo>
                      <a:pt x="4780" y="4742"/>
                    </a:lnTo>
                    <a:lnTo>
                      <a:pt x="4794" y="4725"/>
                    </a:lnTo>
                    <a:lnTo>
                      <a:pt x="4806" y="4706"/>
                    </a:lnTo>
                    <a:lnTo>
                      <a:pt x="4818" y="4686"/>
                    </a:lnTo>
                    <a:lnTo>
                      <a:pt x="4829" y="4667"/>
                    </a:lnTo>
                    <a:lnTo>
                      <a:pt x="4839" y="4645"/>
                    </a:lnTo>
                    <a:lnTo>
                      <a:pt x="4848" y="4623"/>
                    </a:lnTo>
                    <a:lnTo>
                      <a:pt x="4856" y="4600"/>
                    </a:lnTo>
                    <a:lnTo>
                      <a:pt x="4863" y="4576"/>
                    </a:lnTo>
                    <a:lnTo>
                      <a:pt x="4869" y="4550"/>
                    </a:lnTo>
                    <a:lnTo>
                      <a:pt x="4875" y="4525"/>
                    </a:lnTo>
                    <a:lnTo>
                      <a:pt x="4879" y="4497"/>
                    </a:lnTo>
                    <a:lnTo>
                      <a:pt x="4883" y="4469"/>
                    </a:lnTo>
                    <a:lnTo>
                      <a:pt x="4885" y="4441"/>
                    </a:lnTo>
                    <a:lnTo>
                      <a:pt x="4887" y="4411"/>
                    </a:lnTo>
                    <a:lnTo>
                      <a:pt x="4888" y="4381"/>
                    </a:lnTo>
                    <a:lnTo>
                      <a:pt x="4890" y="4350"/>
                    </a:lnTo>
                    <a:lnTo>
                      <a:pt x="4890" y="529"/>
                    </a:lnTo>
                    <a:lnTo>
                      <a:pt x="4888" y="497"/>
                    </a:lnTo>
                    <a:lnTo>
                      <a:pt x="4887" y="464"/>
                    </a:lnTo>
                    <a:lnTo>
                      <a:pt x="4884" y="434"/>
                    </a:lnTo>
                    <a:lnTo>
                      <a:pt x="4880" y="404"/>
                    </a:lnTo>
                    <a:lnTo>
                      <a:pt x="4876" y="376"/>
                    </a:lnTo>
                    <a:lnTo>
                      <a:pt x="4870" y="349"/>
                    </a:lnTo>
                    <a:lnTo>
                      <a:pt x="4863" y="322"/>
                    </a:lnTo>
                    <a:lnTo>
                      <a:pt x="4855" y="297"/>
                    </a:lnTo>
                    <a:lnTo>
                      <a:pt x="4847" y="273"/>
                    </a:lnTo>
                    <a:lnTo>
                      <a:pt x="4836" y="250"/>
                    </a:lnTo>
                    <a:lnTo>
                      <a:pt x="4826" y="228"/>
                    </a:lnTo>
                    <a:lnTo>
                      <a:pt x="4814" y="206"/>
                    </a:lnTo>
                    <a:lnTo>
                      <a:pt x="4801" y="186"/>
                    </a:lnTo>
                    <a:lnTo>
                      <a:pt x="4787" y="166"/>
                    </a:lnTo>
                    <a:lnTo>
                      <a:pt x="4772" y="149"/>
                    </a:lnTo>
                    <a:lnTo>
                      <a:pt x="4757" y="132"/>
                    </a:lnTo>
                    <a:lnTo>
                      <a:pt x="4739" y="116"/>
                    </a:lnTo>
                    <a:lnTo>
                      <a:pt x="4721" y="101"/>
                    </a:lnTo>
                    <a:lnTo>
                      <a:pt x="4702" y="87"/>
                    </a:lnTo>
                    <a:lnTo>
                      <a:pt x="4682" y="74"/>
                    </a:lnTo>
                    <a:lnTo>
                      <a:pt x="4661" y="62"/>
                    </a:lnTo>
                    <a:lnTo>
                      <a:pt x="4639" y="52"/>
                    </a:lnTo>
                    <a:lnTo>
                      <a:pt x="4616" y="42"/>
                    </a:lnTo>
                    <a:lnTo>
                      <a:pt x="4591" y="34"/>
                    </a:lnTo>
                    <a:lnTo>
                      <a:pt x="4566" y="25"/>
                    </a:lnTo>
                    <a:lnTo>
                      <a:pt x="4539" y="18"/>
                    </a:lnTo>
                    <a:lnTo>
                      <a:pt x="4513" y="13"/>
                    </a:lnTo>
                    <a:lnTo>
                      <a:pt x="4484" y="8"/>
                    </a:lnTo>
                    <a:lnTo>
                      <a:pt x="4455" y="5"/>
                    </a:lnTo>
                    <a:lnTo>
                      <a:pt x="4424" y="2"/>
                    </a:lnTo>
                    <a:lnTo>
                      <a:pt x="4393" y="1"/>
                    </a:lnTo>
                    <a:lnTo>
                      <a:pt x="4360" y="0"/>
                    </a:lnTo>
                    <a:lnTo>
                      <a:pt x="540" y="0"/>
                    </a:lnTo>
                    <a:lnTo>
                      <a:pt x="507" y="1"/>
                    </a:lnTo>
                    <a:lnTo>
                      <a:pt x="477" y="3"/>
                    </a:lnTo>
                    <a:lnTo>
                      <a:pt x="447" y="7"/>
                    </a:lnTo>
                    <a:lnTo>
                      <a:pt x="418" y="12"/>
                    </a:lnTo>
                    <a:lnTo>
                      <a:pt x="391" y="17"/>
                    </a:lnTo>
                    <a:lnTo>
                      <a:pt x="364" y="24"/>
                    </a:lnTo>
                    <a:lnTo>
                      <a:pt x="337" y="31"/>
                    </a:lnTo>
                    <a:lnTo>
                      <a:pt x="313" y="40"/>
                    </a:lnTo>
                    <a:lnTo>
                      <a:pt x="289" y="51"/>
                    </a:lnTo>
                    <a:lnTo>
                      <a:pt x="266" y="61"/>
                    </a:lnTo>
                    <a:lnTo>
                      <a:pt x="244" y="73"/>
                    </a:lnTo>
                    <a:lnTo>
                      <a:pt x="222" y="86"/>
                    </a:lnTo>
                    <a:lnTo>
                      <a:pt x="202" y="99"/>
                    </a:lnTo>
                    <a:lnTo>
                      <a:pt x="183" y="114"/>
                    </a:lnTo>
                    <a:lnTo>
                      <a:pt x="164" y="131"/>
                    </a:lnTo>
                    <a:lnTo>
                      <a:pt x="147" y="147"/>
                    </a:lnTo>
                    <a:lnTo>
                      <a:pt x="131" y="164"/>
                    </a:lnTo>
                    <a:lnTo>
                      <a:pt x="116" y="183"/>
                    </a:lnTo>
                    <a:lnTo>
                      <a:pt x="102" y="202"/>
                    </a:lnTo>
                    <a:lnTo>
                      <a:pt x="88" y="223"/>
                    </a:lnTo>
                    <a:lnTo>
                      <a:pt x="76" y="244"/>
                    </a:lnTo>
                    <a:lnTo>
                      <a:pt x="65" y="266"/>
                    </a:lnTo>
                    <a:lnTo>
                      <a:pt x="54" y="289"/>
                    </a:lnTo>
                    <a:lnTo>
                      <a:pt x="45" y="312"/>
                    </a:lnTo>
                    <a:lnTo>
                      <a:pt x="37" y="336"/>
                    </a:lnTo>
                    <a:lnTo>
                      <a:pt x="30" y="362"/>
                    </a:lnTo>
                    <a:lnTo>
                      <a:pt x="24" y="388"/>
                    </a:lnTo>
                    <a:lnTo>
                      <a:pt x="20" y="415"/>
                    </a:lnTo>
                    <a:lnTo>
                      <a:pt x="15" y="443"/>
                    </a:lnTo>
                    <a:lnTo>
                      <a:pt x="13" y="470"/>
                    </a:lnTo>
                    <a:lnTo>
                      <a:pt x="12" y="499"/>
                    </a:lnTo>
                    <a:lnTo>
                      <a:pt x="10" y="529"/>
                    </a:lnTo>
                    <a:lnTo>
                      <a:pt x="10" y="3640"/>
                    </a:lnTo>
                    <a:lnTo>
                      <a:pt x="935" y="2721"/>
                    </a:lnTo>
                    <a:lnTo>
                      <a:pt x="935" y="1053"/>
                    </a:lnTo>
                    <a:lnTo>
                      <a:pt x="936" y="1035"/>
                    </a:lnTo>
                    <a:lnTo>
                      <a:pt x="937" y="1020"/>
                    </a:lnTo>
                    <a:lnTo>
                      <a:pt x="940" y="1005"/>
                    </a:lnTo>
                    <a:lnTo>
                      <a:pt x="944" y="993"/>
                    </a:lnTo>
                    <a:lnTo>
                      <a:pt x="949" y="980"/>
                    </a:lnTo>
                    <a:lnTo>
                      <a:pt x="953" y="969"/>
                    </a:lnTo>
                    <a:lnTo>
                      <a:pt x="960" y="960"/>
                    </a:lnTo>
                    <a:lnTo>
                      <a:pt x="968" y="952"/>
                    </a:lnTo>
                    <a:lnTo>
                      <a:pt x="976" y="945"/>
                    </a:lnTo>
                    <a:lnTo>
                      <a:pt x="986" y="938"/>
                    </a:lnTo>
                    <a:lnTo>
                      <a:pt x="997" y="934"/>
                    </a:lnTo>
                    <a:lnTo>
                      <a:pt x="1009" y="929"/>
                    </a:lnTo>
                    <a:lnTo>
                      <a:pt x="1021" y="927"/>
                    </a:lnTo>
                    <a:lnTo>
                      <a:pt x="1036" y="924"/>
                    </a:lnTo>
                    <a:lnTo>
                      <a:pt x="1051" y="923"/>
                    </a:lnTo>
                    <a:lnTo>
                      <a:pt x="1069" y="922"/>
                    </a:lnTo>
                    <a:lnTo>
                      <a:pt x="3836" y="924"/>
                    </a:lnTo>
                    <a:lnTo>
                      <a:pt x="3852" y="924"/>
                    </a:lnTo>
                    <a:lnTo>
                      <a:pt x="3867" y="925"/>
                    </a:lnTo>
                    <a:lnTo>
                      <a:pt x="3881" y="928"/>
                    </a:lnTo>
                    <a:lnTo>
                      <a:pt x="3894" y="931"/>
                    </a:lnTo>
                    <a:lnTo>
                      <a:pt x="3905" y="935"/>
                    </a:lnTo>
                    <a:lnTo>
                      <a:pt x="3916" y="941"/>
                    </a:lnTo>
                    <a:lnTo>
                      <a:pt x="3925" y="946"/>
                    </a:lnTo>
                    <a:lnTo>
                      <a:pt x="3933" y="954"/>
                    </a:lnTo>
                    <a:lnTo>
                      <a:pt x="3941" y="962"/>
                    </a:lnTo>
                    <a:lnTo>
                      <a:pt x="3947" y="972"/>
                    </a:lnTo>
                    <a:lnTo>
                      <a:pt x="3953" y="983"/>
                    </a:lnTo>
                    <a:lnTo>
                      <a:pt x="3957" y="995"/>
                    </a:lnTo>
                    <a:lnTo>
                      <a:pt x="3961" y="1008"/>
                    </a:lnTo>
                    <a:lnTo>
                      <a:pt x="3963" y="1021"/>
                    </a:lnTo>
                    <a:lnTo>
                      <a:pt x="3964" y="1036"/>
                    </a:lnTo>
                    <a:lnTo>
                      <a:pt x="3965" y="1053"/>
                    </a:lnTo>
                    <a:lnTo>
                      <a:pt x="3966" y="3826"/>
                    </a:lnTo>
                    <a:lnTo>
                      <a:pt x="3966" y="3842"/>
                    </a:lnTo>
                    <a:lnTo>
                      <a:pt x="3965" y="3856"/>
                    </a:lnTo>
                    <a:lnTo>
                      <a:pt x="3962" y="3870"/>
                    </a:lnTo>
                    <a:lnTo>
                      <a:pt x="3958" y="3881"/>
                    </a:lnTo>
                    <a:lnTo>
                      <a:pt x="3955" y="3893"/>
                    </a:lnTo>
                    <a:lnTo>
                      <a:pt x="3949" y="3903"/>
                    </a:lnTo>
                    <a:lnTo>
                      <a:pt x="3942" y="3913"/>
                    </a:lnTo>
                    <a:lnTo>
                      <a:pt x="3935" y="3922"/>
                    </a:lnTo>
                    <a:lnTo>
                      <a:pt x="3926" y="3930"/>
                    </a:lnTo>
                    <a:lnTo>
                      <a:pt x="3917" y="3937"/>
                    </a:lnTo>
                    <a:lnTo>
                      <a:pt x="3905" y="3942"/>
                    </a:lnTo>
                    <a:lnTo>
                      <a:pt x="3894" y="3947"/>
                    </a:lnTo>
                    <a:lnTo>
                      <a:pt x="3881" y="3950"/>
                    </a:lnTo>
                    <a:lnTo>
                      <a:pt x="3867" y="3953"/>
                    </a:lnTo>
                    <a:lnTo>
                      <a:pt x="3852" y="3954"/>
                    </a:lnTo>
                    <a:lnTo>
                      <a:pt x="3836" y="3955"/>
                    </a:lnTo>
                    <a:lnTo>
                      <a:pt x="1672" y="3955"/>
                    </a:lnTo>
                    <a:lnTo>
                      <a:pt x="3351" y="2246"/>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7" name="Freeform 7"/>
              <p:cNvSpPr>
                <a:spLocks/>
              </p:cNvSpPr>
              <p:nvPr/>
            </p:nvSpPr>
            <p:spPr bwMode="auto">
              <a:xfrm>
                <a:off x="2929312" y="2805116"/>
                <a:ext cx="6972300" cy="1235073"/>
              </a:xfrm>
              <a:custGeom>
                <a:avLst/>
                <a:gdLst>
                  <a:gd name="T0" fmla="*/ 12126 w 13175"/>
                  <a:gd name="T1" fmla="*/ 57 h 2333"/>
                  <a:gd name="T2" fmla="*/ 12474 w 13175"/>
                  <a:gd name="T3" fmla="*/ 86 h 2333"/>
                  <a:gd name="T4" fmla="*/ 12345 w 13175"/>
                  <a:gd name="T5" fmla="*/ 608 h 2333"/>
                  <a:gd name="T6" fmla="*/ 12137 w 13175"/>
                  <a:gd name="T7" fmla="*/ 548 h 2333"/>
                  <a:gd name="T8" fmla="*/ 11985 w 13175"/>
                  <a:gd name="T9" fmla="*/ 594 h 2333"/>
                  <a:gd name="T10" fmla="*/ 11921 w 13175"/>
                  <a:gd name="T11" fmla="*/ 706 h 2333"/>
                  <a:gd name="T12" fmla="*/ 11993 w 13175"/>
                  <a:gd name="T13" fmla="*/ 830 h 2333"/>
                  <a:gd name="T14" fmla="*/ 12793 w 13175"/>
                  <a:gd name="T15" fmla="*/ 1087 h 2333"/>
                  <a:gd name="T16" fmla="*/ 13009 w 13175"/>
                  <a:gd name="T17" fmla="*/ 1228 h 2333"/>
                  <a:gd name="T18" fmla="*/ 13131 w 13175"/>
                  <a:gd name="T19" fmla="*/ 1425 h 2333"/>
                  <a:gd name="T20" fmla="*/ 13163 w 13175"/>
                  <a:gd name="T21" fmla="*/ 1671 h 2333"/>
                  <a:gd name="T22" fmla="*/ 13086 w 13175"/>
                  <a:gd name="T23" fmla="*/ 1946 h 2333"/>
                  <a:gd name="T24" fmla="*/ 12908 w 13175"/>
                  <a:gd name="T25" fmla="*/ 2155 h 2333"/>
                  <a:gd name="T26" fmla="*/ 12668 w 13175"/>
                  <a:gd name="T27" fmla="*/ 2285 h 2333"/>
                  <a:gd name="T28" fmla="*/ 12366 w 13175"/>
                  <a:gd name="T29" fmla="*/ 2333 h 2333"/>
                  <a:gd name="T30" fmla="*/ 11940 w 13175"/>
                  <a:gd name="T31" fmla="*/ 2287 h 2333"/>
                  <a:gd name="T32" fmla="*/ 11716 w 13175"/>
                  <a:gd name="T33" fmla="*/ 2199 h 2333"/>
                  <a:gd name="T34" fmla="*/ 9545 w 13175"/>
                  <a:gd name="T35" fmla="*/ 2145 h 2333"/>
                  <a:gd name="T36" fmla="*/ 9293 w 13175"/>
                  <a:gd name="T37" fmla="*/ 2242 h 2333"/>
                  <a:gd name="T38" fmla="*/ 8750 w 13175"/>
                  <a:gd name="T39" fmla="*/ 2257 h 2333"/>
                  <a:gd name="T40" fmla="*/ 8431 w 13175"/>
                  <a:gd name="T41" fmla="*/ 2184 h 2333"/>
                  <a:gd name="T42" fmla="*/ 8186 w 13175"/>
                  <a:gd name="T43" fmla="*/ 2017 h 2333"/>
                  <a:gd name="T44" fmla="*/ 8057 w 13175"/>
                  <a:gd name="T45" fmla="*/ 1767 h 2333"/>
                  <a:gd name="T46" fmla="*/ 4800 w 13175"/>
                  <a:gd name="T47" fmla="*/ 713 h 2333"/>
                  <a:gd name="T48" fmla="*/ 1702 w 13175"/>
                  <a:gd name="T49" fmla="*/ 887 h 2333"/>
                  <a:gd name="T50" fmla="*/ 1669 w 13175"/>
                  <a:gd name="T51" fmla="*/ 795 h 2333"/>
                  <a:gd name="T52" fmla="*/ 1551 w 13175"/>
                  <a:gd name="T53" fmla="*/ 722 h 2333"/>
                  <a:gd name="T54" fmla="*/ 1316 w 13175"/>
                  <a:gd name="T55" fmla="*/ 715 h 2333"/>
                  <a:gd name="T56" fmla="*/ 1138 w 13175"/>
                  <a:gd name="T57" fmla="*/ 844 h 2333"/>
                  <a:gd name="T58" fmla="*/ 197 w 13175"/>
                  <a:gd name="T59" fmla="*/ 1666 h 2333"/>
                  <a:gd name="T60" fmla="*/ 1374 w 13175"/>
                  <a:gd name="T61" fmla="*/ 133 h 2333"/>
                  <a:gd name="T62" fmla="*/ 1691 w 13175"/>
                  <a:gd name="T63" fmla="*/ 61 h 2333"/>
                  <a:gd name="T64" fmla="*/ 2057 w 13175"/>
                  <a:gd name="T65" fmla="*/ 77 h 2333"/>
                  <a:gd name="T66" fmla="*/ 2264 w 13175"/>
                  <a:gd name="T67" fmla="*/ 148 h 2333"/>
                  <a:gd name="T68" fmla="*/ 2429 w 13175"/>
                  <a:gd name="T69" fmla="*/ 267 h 2333"/>
                  <a:gd name="T70" fmla="*/ 2566 w 13175"/>
                  <a:gd name="T71" fmla="*/ 467 h 2333"/>
                  <a:gd name="T72" fmla="*/ 2622 w 13175"/>
                  <a:gd name="T73" fmla="*/ 701 h 2333"/>
                  <a:gd name="T74" fmla="*/ 5881 w 13175"/>
                  <a:gd name="T75" fmla="*/ 711 h 2333"/>
                  <a:gd name="T76" fmla="*/ 8957 w 13175"/>
                  <a:gd name="T77" fmla="*/ 1420 h 2333"/>
                  <a:gd name="T78" fmla="*/ 9008 w 13175"/>
                  <a:gd name="T79" fmla="*/ 1541 h 2333"/>
                  <a:gd name="T80" fmla="*/ 9105 w 13175"/>
                  <a:gd name="T81" fmla="*/ 1626 h 2333"/>
                  <a:gd name="T82" fmla="*/ 9232 w 13175"/>
                  <a:gd name="T83" fmla="*/ 1664 h 2333"/>
                  <a:gd name="T84" fmla="*/ 9400 w 13175"/>
                  <a:gd name="T85" fmla="*/ 1635 h 2333"/>
                  <a:gd name="T86" fmla="*/ 9497 w 13175"/>
                  <a:gd name="T87" fmla="*/ 1560 h 2333"/>
                  <a:gd name="T88" fmla="*/ 9553 w 13175"/>
                  <a:gd name="T89" fmla="*/ 1432 h 2333"/>
                  <a:gd name="T90" fmla="*/ 11700 w 13175"/>
                  <a:gd name="T91" fmla="*/ 1664 h 2333"/>
                  <a:gd name="T92" fmla="*/ 11856 w 13175"/>
                  <a:gd name="T93" fmla="*/ 1771 h 2333"/>
                  <a:gd name="T94" fmla="*/ 12054 w 13175"/>
                  <a:gd name="T95" fmla="*/ 1836 h 2333"/>
                  <a:gd name="T96" fmla="*/ 12224 w 13175"/>
                  <a:gd name="T97" fmla="*/ 1829 h 2333"/>
                  <a:gd name="T98" fmla="*/ 12304 w 13175"/>
                  <a:gd name="T99" fmla="*/ 1730 h 2333"/>
                  <a:gd name="T100" fmla="*/ 12307 w 13175"/>
                  <a:gd name="T101" fmla="*/ 1630 h 2333"/>
                  <a:gd name="T102" fmla="*/ 12241 w 13175"/>
                  <a:gd name="T103" fmla="*/ 1554 h 2333"/>
                  <a:gd name="T104" fmla="*/ 11928 w 13175"/>
                  <a:gd name="T105" fmla="*/ 1442 h 2333"/>
                  <a:gd name="T106" fmla="*/ 11396 w 13175"/>
                  <a:gd name="T107" fmla="*/ 1249 h 2333"/>
                  <a:gd name="T108" fmla="*/ 11173 w 13175"/>
                  <a:gd name="T109" fmla="*/ 1108 h 2333"/>
                  <a:gd name="T110" fmla="*/ 11065 w 13175"/>
                  <a:gd name="T111" fmla="*/ 971 h 2333"/>
                  <a:gd name="T112" fmla="*/ 11018 w 13175"/>
                  <a:gd name="T113" fmla="*/ 815 h 2333"/>
                  <a:gd name="T114" fmla="*/ 11031 w 13175"/>
                  <a:gd name="T115" fmla="*/ 499 h 2333"/>
                  <a:gd name="T116" fmla="*/ 11160 w 13175"/>
                  <a:gd name="T117" fmla="*/ 263 h 2333"/>
                  <a:gd name="T118" fmla="*/ 11378 w 13175"/>
                  <a:gd name="T119" fmla="*/ 94 h 2333"/>
                  <a:gd name="T120" fmla="*/ 11634 w 13175"/>
                  <a:gd name="T121" fmla="*/ 7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75" h="2333">
                    <a:moveTo>
                      <a:pt x="11718" y="0"/>
                    </a:moveTo>
                    <a:lnTo>
                      <a:pt x="11777" y="2"/>
                    </a:lnTo>
                    <a:lnTo>
                      <a:pt x="11832" y="6"/>
                    </a:lnTo>
                    <a:lnTo>
                      <a:pt x="11886" y="10"/>
                    </a:lnTo>
                    <a:lnTo>
                      <a:pt x="11938" y="16"/>
                    </a:lnTo>
                    <a:lnTo>
                      <a:pt x="11986" y="24"/>
                    </a:lnTo>
                    <a:lnTo>
                      <a:pt x="12035" y="34"/>
                    </a:lnTo>
                    <a:lnTo>
                      <a:pt x="12081" y="44"/>
                    </a:lnTo>
                    <a:lnTo>
                      <a:pt x="12126" y="57"/>
                    </a:lnTo>
                    <a:lnTo>
                      <a:pt x="12170" y="71"/>
                    </a:lnTo>
                    <a:lnTo>
                      <a:pt x="12214" y="86"/>
                    </a:lnTo>
                    <a:lnTo>
                      <a:pt x="12256" y="103"/>
                    </a:lnTo>
                    <a:lnTo>
                      <a:pt x="12299" y="123"/>
                    </a:lnTo>
                    <a:lnTo>
                      <a:pt x="12342" y="143"/>
                    </a:lnTo>
                    <a:lnTo>
                      <a:pt x="12385" y="165"/>
                    </a:lnTo>
                    <a:lnTo>
                      <a:pt x="12429" y="190"/>
                    </a:lnTo>
                    <a:lnTo>
                      <a:pt x="12473" y="215"/>
                    </a:lnTo>
                    <a:lnTo>
                      <a:pt x="12474" y="86"/>
                    </a:lnTo>
                    <a:lnTo>
                      <a:pt x="13175" y="84"/>
                    </a:lnTo>
                    <a:lnTo>
                      <a:pt x="13175" y="711"/>
                    </a:lnTo>
                    <a:lnTo>
                      <a:pt x="12475" y="711"/>
                    </a:lnTo>
                    <a:lnTo>
                      <a:pt x="12453" y="690"/>
                    </a:lnTo>
                    <a:lnTo>
                      <a:pt x="12431" y="670"/>
                    </a:lnTo>
                    <a:lnTo>
                      <a:pt x="12410" y="653"/>
                    </a:lnTo>
                    <a:lnTo>
                      <a:pt x="12388" y="637"/>
                    </a:lnTo>
                    <a:lnTo>
                      <a:pt x="12367" y="621"/>
                    </a:lnTo>
                    <a:lnTo>
                      <a:pt x="12345" y="608"/>
                    </a:lnTo>
                    <a:lnTo>
                      <a:pt x="12323" y="595"/>
                    </a:lnTo>
                    <a:lnTo>
                      <a:pt x="12302" y="585"/>
                    </a:lnTo>
                    <a:lnTo>
                      <a:pt x="12280" y="574"/>
                    </a:lnTo>
                    <a:lnTo>
                      <a:pt x="12258" y="566"/>
                    </a:lnTo>
                    <a:lnTo>
                      <a:pt x="12235" y="560"/>
                    </a:lnTo>
                    <a:lnTo>
                      <a:pt x="12211" y="555"/>
                    </a:lnTo>
                    <a:lnTo>
                      <a:pt x="12187" y="551"/>
                    </a:lnTo>
                    <a:lnTo>
                      <a:pt x="12163" y="549"/>
                    </a:lnTo>
                    <a:lnTo>
                      <a:pt x="12137" y="548"/>
                    </a:lnTo>
                    <a:lnTo>
                      <a:pt x="12112" y="549"/>
                    </a:lnTo>
                    <a:lnTo>
                      <a:pt x="12095" y="551"/>
                    </a:lnTo>
                    <a:lnTo>
                      <a:pt x="12076" y="555"/>
                    </a:lnTo>
                    <a:lnTo>
                      <a:pt x="12060" y="558"/>
                    </a:lnTo>
                    <a:lnTo>
                      <a:pt x="12044" y="564"/>
                    </a:lnTo>
                    <a:lnTo>
                      <a:pt x="12028" y="570"/>
                    </a:lnTo>
                    <a:lnTo>
                      <a:pt x="12013" y="578"/>
                    </a:lnTo>
                    <a:lnTo>
                      <a:pt x="11999" y="585"/>
                    </a:lnTo>
                    <a:lnTo>
                      <a:pt x="11985" y="594"/>
                    </a:lnTo>
                    <a:lnTo>
                      <a:pt x="11972" y="603"/>
                    </a:lnTo>
                    <a:lnTo>
                      <a:pt x="11962" y="614"/>
                    </a:lnTo>
                    <a:lnTo>
                      <a:pt x="11951" y="625"/>
                    </a:lnTo>
                    <a:lnTo>
                      <a:pt x="11943" y="637"/>
                    </a:lnTo>
                    <a:lnTo>
                      <a:pt x="11935" y="649"/>
                    </a:lnTo>
                    <a:lnTo>
                      <a:pt x="11930" y="662"/>
                    </a:lnTo>
                    <a:lnTo>
                      <a:pt x="11925" y="676"/>
                    </a:lnTo>
                    <a:lnTo>
                      <a:pt x="11921" y="690"/>
                    </a:lnTo>
                    <a:lnTo>
                      <a:pt x="11921" y="706"/>
                    </a:lnTo>
                    <a:lnTo>
                      <a:pt x="11923" y="722"/>
                    </a:lnTo>
                    <a:lnTo>
                      <a:pt x="11925" y="737"/>
                    </a:lnTo>
                    <a:lnTo>
                      <a:pt x="11930" y="752"/>
                    </a:lnTo>
                    <a:lnTo>
                      <a:pt x="11936" y="766"/>
                    </a:lnTo>
                    <a:lnTo>
                      <a:pt x="11945" y="780"/>
                    </a:lnTo>
                    <a:lnTo>
                      <a:pt x="11954" y="794"/>
                    </a:lnTo>
                    <a:lnTo>
                      <a:pt x="11965" y="807"/>
                    </a:lnTo>
                    <a:lnTo>
                      <a:pt x="11978" y="818"/>
                    </a:lnTo>
                    <a:lnTo>
                      <a:pt x="11993" y="830"/>
                    </a:lnTo>
                    <a:lnTo>
                      <a:pt x="12009" y="841"/>
                    </a:lnTo>
                    <a:lnTo>
                      <a:pt x="12027" y="850"/>
                    </a:lnTo>
                    <a:lnTo>
                      <a:pt x="12046" y="861"/>
                    </a:lnTo>
                    <a:lnTo>
                      <a:pt x="12067" y="870"/>
                    </a:lnTo>
                    <a:lnTo>
                      <a:pt x="12089" y="878"/>
                    </a:lnTo>
                    <a:lnTo>
                      <a:pt x="12113" y="885"/>
                    </a:lnTo>
                    <a:lnTo>
                      <a:pt x="12731" y="1064"/>
                    </a:lnTo>
                    <a:lnTo>
                      <a:pt x="12763" y="1076"/>
                    </a:lnTo>
                    <a:lnTo>
                      <a:pt x="12793" y="1087"/>
                    </a:lnTo>
                    <a:lnTo>
                      <a:pt x="12820" y="1100"/>
                    </a:lnTo>
                    <a:lnTo>
                      <a:pt x="12848" y="1114"/>
                    </a:lnTo>
                    <a:lnTo>
                      <a:pt x="12875" y="1128"/>
                    </a:lnTo>
                    <a:lnTo>
                      <a:pt x="12900" y="1143"/>
                    </a:lnTo>
                    <a:lnTo>
                      <a:pt x="12924" y="1158"/>
                    </a:lnTo>
                    <a:lnTo>
                      <a:pt x="12946" y="1174"/>
                    </a:lnTo>
                    <a:lnTo>
                      <a:pt x="12968" y="1191"/>
                    </a:lnTo>
                    <a:lnTo>
                      <a:pt x="12989" y="1210"/>
                    </a:lnTo>
                    <a:lnTo>
                      <a:pt x="13009" y="1228"/>
                    </a:lnTo>
                    <a:lnTo>
                      <a:pt x="13026" y="1247"/>
                    </a:lnTo>
                    <a:lnTo>
                      <a:pt x="13043" y="1266"/>
                    </a:lnTo>
                    <a:lnTo>
                      <a:pt x="13059" y="1287"/>
                    </a:lnTo>
                    <a:lnTo>
                      <a:pt x="13074" y="1309"/>
                    </a:lnTo>
                    <a:lnTo>
                      <a:pt x="13087" y="1331"/>
                    </a:lnTo>
                    <a:lnTo>
                      <a:pt x="13100" y="1353"/>
                    </a:lnTo>
                    <a:lnTo>
                      <a:pt x="13111" y="1376"/>
                    </a:lnTo>
                    <a:lnTo>
                      <a:pt x="13122" y="1400"/>
                    </a:lnTo>
                    <a:lnTo>
                      <a:pt x="13131" y="1425"/>
                    </a:lnTo>
                    <a:lnTo>
                      <a:pt x="13139" y="1450"/>
                    </a:lnTo>
                    <a:lnTo>
                      <a:pt x="13146" y="1476"/>
                    </a:lnTo>
                    <a:lnTo>
                      <a:pt x="13152" y="1501"/>
                    </a:lnTo>
                    <a:lnTo>
                      <a:pt x="13157" y="1529"/>
                    </a:lnTo>
                    <a:lnTo>
                      <a:pt x="13160" y="1555"/>
                    </a:lnTo>
                    <a:lnTo>
                      <a:pt x="13162" y="1584"/>
                    </a:lnTo>
                    <a:lnTo>
                      <a:pt x="13165" y="1612"/>
                    </a:lnTo>
                    <a:lnTo>
                      <a:pt x="13165" y="1642"/>
                    </a:lnTo>
                    <a:lnTo>
                      <a:pt x="13163" y="1671"/>
                    </a:lnTo>
                    <a:lnTo>
                      <a:pt x="13162" y="1701"/>
                    </a:lnTo>
                    <a:lnTo>
                      <a:pt x="13160" y="1732"/>
                    </a:lnTo>
                    <a:lnTo>
                      <a:pt x="13155" y="1763"/>
                    </a:lnTo>
                    <a:lnTo>
                      <a:pt x="13147" y="1796"/>
                    </a:lnTo>
                    <a:lnTo>
                      <a:pt x="13137" y="1828"/>
                    </a:lnTo>
                    <a:lnTo>
                      <a:pt x="13126" y="1859"/>
                    </a:lnTo>
                    <a:lnTo>
                      <a:pt x="13114" y="1889"/>
                    </a:lnTo>
                    <a:lnTo>
                      <a:pt x="13100" y="1918"/>
                    </a:lnTo>
                    <a:lnTo>
                      <a:pt x="13086" y="1946"/>
                    </a:lnTo>
                    <a:lnTo>
                      <a:pt x="13070" y="1974"/>
                    </a:lnTo>
                    <a:lnTo>
                      <a:pt x="13053" y="1999"/>
                    </a:lnTo>
                    <a:lnTo>
                      <a:pt x="13035" y="2024"/>
                    </a:lnTo>
                    <a:lnTo>
                      <a:pt x="13017" y="2049"/>
                    </a:lnTo>
                    <a:lnTo>
                      <a:pt x="12997" y="2072"/>
                    </a:lnTo>
                    <a:lnTo>
                      <a:pt x="12976" y="2095"/>
                    </a:lnTo>
                    <a:lnTo>
                      <a:pt x="12954" y="2116"/>
                    </a:lnTo>
                    <a:lnTo>
                      <a:pt x="12932" y="2136"/>
                    </a:lnTo>
                    <a:lnTo>
                      <a:pt x="12908" y="2155"/>
                    </a:lnTo>
                    <a:lnTo>
                      <a:pt x="12885" y="2173"/>
                    </a:lnTo>
                    <a:lnTo>
                      <a:pt x="12860" y="2191"/>
                    </a:lnTo>
                    <a:lnTo>
                      <a:pt x="12834" y="2208"/>
                    </a:lnTo>
                    <a:lnTo>
                      <a:pt x="12808" y="2223"/>
                    </a:lnTo>
                    <a:lnTo>
                      <a:pt x="12781" y="2238"/>
                    </a:lnTo>
                    <a:lnTo>
                      <a:pt x="12753" y="2251"/>
                    </a:lnTo>
                    <a:lnTo>
                      <a:pt x="12726" y="2264"/>
                    </a:lnTo>
                    <a:lnTo>
                      <a:pt x="12697" y="2275"/>
                    </a:lnTo>
                    <a:lnTo>
                      <a:pt x="12668" y="2285"/>
                    </a:lnTo>
                    <a:lnTo>
                      <a:pt x="12639" y="2295"/>
                    </a:lnTo>
                    <a:lnTo>
                      <a:pt x="12609" y="2304"/>
                    </a:lnTo>
                    <a:lnTo>
                      <a:pt x="12579" y="2311"/>
                    </a:lnTo>
                    <a:lnTo>
                      <a:pt x="12548" y="2318"/>
                    </a:lnTo>
                    <a:lnTo>
                      <a:pt x="12516" y="2322"/>
                    </a:lnTo>
                    <a:lnTo>
                      <a:pt x="12485" y="2327"/>
                    </a:lnTo>
                    <a:lnTo>
                      <a:pt x="12454" y="2331"/>
                    </a:lnTo>
                    <a:lnTo>
                      <a:pt x="12422" y="2333"/>
                    </a:lnTo>
                    <a:lnTo>
                      <a:pt x="12366" y="2333"/>
                    </a:lnTo>
                    <a:lnTo>
                      <a:pt x="12311" y="2332"/>
                    </a:lnTo>
                    <a:lnTo>
                      <a:pt x="12256" y="2329"/>
                    </a:lnTo>
                    <a:lnTo>
                      <a:pt x="12202" y="2326"/>
                    </a:lnTo>
                    <a:lnTo>
                      <a:pt x="12148" y="2322"/>
                    </a:lnTo>
                    <a:lnTo>
                      <a:pt x="12096" y="2317"/>
                    </a:lnTo>
                    <a:lnTo>
                      <a:pt x="12043" y="2309"/>
                    </a:lnTo>
                    <a:lnTo>
                      <a:pt x="11991" y="2299"/>
                    </a:lnTo>
                    <a:lnTo>
                      <a:pt x="11965" y="2294"/>
                    </a:lnTo>
                    <a:lnTo>
                      <a:pt x="11940" y="2287"/>
                    </a:lnTo>
                    <a:lnTo>
                      <a:pt x="11914" y="2280"/>
                    </a:lnTo>
                    <a:lnTo>
                      <a:pt x="11889" y="2273"/>
                    </a:lnTo>
                    <a:lnTo>
                      <a:pt x="11864" y="2265"/>
                    </a:lnTo>
                    <a:lnTo>
                      <a:pt x="11838" y="2255"/>
                    </a:lnTo>
                    <a:lnTo>
                      <a:pt x="11814" y="2246"/>
                    </a:lnTo>
                    <a:lnTo>
                      <a:pt x="11789" y="2235"/>
                    </a:lnTo>
                    <a:lnTo>
                      <a:pt x="11764" y="2224"/>
                    </a:lnTo>
                    <a:lnTo>
                      <a:pt x="11740" y="2212"/>
                    </a:lnTo>
                    <a:lnTo>
                      <a:pt x="11716" y="2199"/>
                    </a:lnTo>
                    <a:lnTo>
                      <a:pt x="11691" y="2185"/>
                    </a:lnTo>
                    <a:lnTo>
                      <a:pt x="11667" y="2170"/>
                    </a:lnTo>
                    <a:lnTo>
                      <a:pt x="11644" y="2154"/>
                    </a:lnTo>
                    <a:lnTo>
                      <a:pt x="11620" y="2138"/>
                    </a:lnTo>
                    <a:lnTo>
                      <a:pt x="11597" y="2119"/>
                    </a:lnTo>
                    <a:lnTo>
                      <a:pt x="11597" y="2258"/>
                    </a:lnTo>
                    <a:lnTo>
                      <a:pt x="9612" y="2258"/>
                    </a:lnTo>
                    <a:lnTo>
                      <a:pt x="9560" y="2134"/>
                    </a:lnTo>
                    <a:lnTo>
                      <a:pt x="9545" y="2145"/>
                    </a:lnTo>
                    <a:lnTo>
                      <a:pt x="9529" y="2155"/>
                    </a:lnTo>
                    <a:lnTo>
                      <a:pt x="9512" y="2165"/>
                    </a:lnTo>
                    <a:lnTo>
                      <a:pt x="9496" y="2175"/>
                    </a:lnTo>
                    <a:lnTo>
                      <a:pt x="9464" y="2191"/>
                    </a:lnTo>
                    <a:lnTo>
                      <a:pt x="9432" y="2205"/>
                    </a:lnTo>
                    <a:lnTo>
                      <a:pt x="9398" y="2217"/>
                    </a:lnTo>
                    <a:lnTo>
                      <a:pt x="9363" y="2227"/>
                    </a:lnTo>
                    <a:lnTo>
                      <a:pt x="9329" y="2236"/>
                    </a:lnTo>
                    <a:lnTo>
                      <a:pt x="9293" y="2242"/>
                    </a:lnTo>
                    <a:lnTo>
                      <a:pt x="9256" y="2247"/>
                    </a:lnTo>
                    <a:lnTo>
                      <a:pt x="9219" y="2252"/>
                    </a:lnTo>
                    <a:lnTo>
                      <a:pt x="9181" y="2254"/>
                    </a:lnTo>
                    <a:lnTo>
                      <a:pt x="9140" y="2257"/>
                    </a:lnTo>
                    <a:lnTo>
                      <a:pt x="9058" y="2259"/>
                    </a:lnTo>
                    <a:lnTo>
                      <a:pt x="8969" y="2259"/>
                    </a:lnTo>
                    <a:lnTo>
                      <a:pt x="8826" y="2259"/>
                    </a:lnTo>
                    <a:lnTo>
                      <a:pt x="8787" y="2259"/>
                    </a:lnTo>
                    <a:lnTo>
                      <a:pt x="8750" y="2257"/>
                    </a:lnTo>
                    <a:lnTo>
                      <a:pt x="8712" y="2253"/>
                    </a:lnTo>
                    <a:lnTo>
                      <a:pt x="8675" y="2249"/>
                    </a:lnTo>
                    <a:lnTo>
                      <a:pt x="8638" y="2243"/>
                    </a:lnTo>
                    <a:lnTo>
                      <a:pt x="8602" y="2236"/>
                    </a:lnTo>
                    <a:lnTo>
                      <a:pt x="8566" y="2228"/>
                    </a:lnTo>
                    <a:lnTo>
                      <a:pt x="8532" y="2218"/>
                    </a:lnTo>
                    <a:lnTo>
                      <a:pt x="8497" y="2208"/>
                    </a:lnTo>
                    <a:lnTo>
                      <a:pt x="8463" y="2197"/>
                    </a:lnTo>
                    <a:lnTo>
                      <a:pt x="8431" y="2184"/>
                    </a:lnTo>
                    <a:lnTo>
                      <a:pt x="8400" y="2170"/>
                    </a:lnTo>
                    <a:lnTo>
                      <a:pt x="8369" y="2154"/>
                    </a:lnTo>
                    <a:lnTo>
                      <a:pt x="8340" y="2138"/>
                    </a:lnTo>
                    <a:lnTo>
                      <a:pt x="8311" y="2120"/>
                    </a:lnTo>
                    <a:lnTo>
                      <a:pt x="8283" y="2102"/>
                    </a:lnTo>
                    <a:lnTo>
                      <a:pt x="8257" y="2082"/>
                    </a:lnTo>
                    <a:lnTo>
                      <a:pt x="8232" y="2061"/>
                    </a:lnTo>
                    <a:lnTo>
                      <a:pt x="8208" y="2039"/>
                    </a:lnTo>
                    <a:lnTo>
                      <a:pt x="8186" y="2017"/>
                    </a:lnTo>
                    <a:lnTo>
                      <a:pt x="8165" y="1993"/>
                    </a:lnTo>
                    <a:lnTo>
                      <a:pt x="8146" y="1968"/>
                    </a:lnTo>
                    <a:lnTo>
                      <a:pt x="8128" y="1942"/>
                    </a:lnTo>
                    <a:lnTo>
                      <a:pt x="8112" y="1916"/>
                    </a:lnTo>
                    <a:lnTo>
                      <a:pt x="8097" y="1887"/>
                    </a:lnTo>
                    <a:lnTo>
                      <a:pt x="8084" y="1858"/>
                    </a:lnTo>
                    <a:lnTo>
                      <a:pt x="8073" y="1829"/>
                    </a:lnTo>
                    <a:lnTo>
                      <a:pt x="8064" y="1798"/>
                    </a:lnTo>
                    <a:lnTo>
                      <a:pt x="8057" y="1767"/>
                    </a:lnTo>
                    <a:lnTo>
                      <a:pt x="8051" y="1733"/>
                    </a:lnTo>
                    <a:lnTo>
                      <a:pt x="8047" y="1700"/>
                    </a:lnTo>
                    <a:lnTo>
                      <a:pt x="8046" y="1665"/>
                    </a:lnTo>
                    <a:lnTo>
                      <a:pt x="8044" y="1518"/>
                    </a:lnTo>
                    <a:lnTo>
                      <a:pt x="8044" y="713"/>
                    </a:lnTo>
                    <a:lnTo>
                      <a:pt x="7387" y="713"/>
                    </a:lnTo>
                    <a:lnTo>
                      <a:pt x="6552" y="2258"/>
                    </a:lnTo>
                    <a:lnTo>
                      <a:pt x="5686" y="2258"/>
                    </a:lnTo>
                    <a:lnTo>
                      <a:pt x="4800" y="713"/>
                    </a:lnTo>
                    <a:lnTo>
                      <a:pt x="4324" y="713"/>
                    </a:lnTo>
                    <a:lnTo>
                      <a:pt x="4324" y="1665"/>
                    </a:lnTo>
                    <a:lnTo>
                      <a:pt x="4509" y="1665"/>
                    </a:lnTo>
                    <a:lnTo>
                      <a:pt x="4509" y="2259"/>
                    </a:lnTo>
                    <a:lnTo>
                      <a:pt x="1531" y="2259"/>
                    </a:lnTo>
                    <a:lnTo>
                      <a:pt x="1531" y="1666"/>
                    </a:lnTo>
                    <a:lnTo>
                      <a:pt x="1703" y="1666"/>
                    </a:lnTo>
                    <a:lnTo>
                      <a:pt x="1703" y="899"/>
                    </a:lnTo>
                    <a:lnTo>
                      <a:pt x="1702" y="887"/>
                    </a:lnTo>
                    <a:lnTo>
                      <a:pt x="1702" y="876"/>
                    </a:lnTo>
                    <a:lnTo>
                      <a:pt x="1700" y="864"/>
                    </a:lnTo>
                    <a:lnTo>
                      <a:pt x="1698" y="853"/>
                    </a:lnTo>
                    <a:lnTo>
                      <a:pt x="1694" y="842"/>
                    </a:lnTo>
                    <a:lnTo>
                      <a:pt x="1691" y="832"/>
                    </a:lnTo>
                    <a:lnTo>
                      <a:pt x="1686" y="823"/>
                    </a:lnTo>
                    <a:lnTo>
                      <a:pt x="1681" y="813"/>
                    </a:lnTo>
                    <a:lnTo>
                      <a:pt x="1676" y="804"/>
                    </a:lnTo>
                    <a:lnTo>
                      <a:pt x="1669" y="795"/>
                    </a:lnTo>
                    <a:lnTo>
                      <a:pt x="1662" y="787"/>
                    </a:lnTo>
                    <a:lnTo>
                      <a:pt x="1654" y="779"/>
                    </a:lnTo>
                    <a:lnTo>
                      <a:pt x="1646" y="772"/>
                    </a:lnTo>
                    <a:lnTo>
                      <a:pt x="1637" y="765"/>
                    </a:lnTo>
                    <a:lnTo>
                      <a:pt x="1628" y="758"/>
                    </a:lnTo>
                    <a:lnTo>
                      <a:pt x="1618" y="752"/>
                    </a:lnTo>
                    <a:lnTo>
                      <a:pt x="1597" y="741"/>
                    </a:lnTo>
                    <a:lnTo>
                      <a:pt x="1575" y="730"/>
                    </a:lnTo>
                    <a:lnTo>
                      <a:pt x="1551" y="722"/>
                    </a:lnTo>
                    <a:lnTo>
                      <a:pt x="1525" y="715"/>
                    </a:lnTo>
                    <a:lnTo>
                      <a:pt x="1499" y="711"/>
                    </a:lnTo>
                    <a:lnTo>
                      <a:pt x="1471" y="706"/>
                    </a:lnTo>
                    <a:lnTo>
                      <a:pt x="1442" y="705"/>
                    </a:lnTo>
                    <a:lnTo>
                      <a:pt x="1412" y="704"/>
                    </a:lnTo>
                    <a:lnTo>
                      <a:pt x="1387" y="705"/>
                    </a:lnTo>
                    <a:lnTo>
                      <a:pt x="1362" y="706"/>
                    </a:lnTo>
                    <a:lnTo>
                      <a:pt x="1339" y="709"/>
                    </a:lnTo>
                    <a:lnTo>
                      <a:pt x="1316" y="715"/>
                    </a:lnTo>
                    <a:lnTo>
                      <a:pt x="1293" y="721"/>
                    </a:lnTo>
                    <a:lnTo>
                      <a:pt x="1271" y="730"/>
                    </a:lnTo>
                    <a:lnTo>
                      <a:pt x="1250" y="740"/>
                    </a:lnTo>
                    <a:lnTo>
                      <a:pt x="1230" y="752"/>
                    </a:lnTo>
                    <a:lnTo>
                      <a:pt x="1210" y="766"/>
                    </a:lnTo>
                    <a:lnTo>
                      <a:pt x="1190" y="782"/>
                    </a:lnTo>
                    <a:lnTo>
                      <a:pt x="1172" y="801"/>
                    </a:lnTo>
                    <a:lnTo>
                      <a:pt x="1154" y="822"/>
                    </a:lnTo>
                    <a:lnTo>
                      <a:pt x="1138" y="844"/>
                    </a:lnTo>
                    <a:lnTo>
                      <a:pt x="1122" y="869"/>
                    </a:lnTo>
                    <a:lnTo>
                      <a:pt x="1107" y="898"/>
                    </a:lnTo>
                    <a:lnTo>
                      <a:pt x="1093" y="928"/>
                    </a:lnTo>
                    <a:lnTo>
                      <a:pt x="1093" y="1666"/>
                    </a:lnTo>
                    <a:lnTo>
                      <a:pt x="1279" y="1666"/>
                    </a:lnTo>
                    <a:lnTo>
                      <a:pt x="1278" y="2259"/>
                    </a:lnTo>
                    <a:lnTo>
                      <a:pt x="0" y="2259"/>
                    </a:lnTo>
                    <a:lnTo>
                      <a:pt x="1" y="1666"/>
                    </a:lnTo>
                    <a:lnTo>
                      <a:pt x="197" y="1666"/>
                    </a:lnTo>
                    <a:lnTo>
                      <a:pt x="197" y="713"/>
                    </a:lnTo>
                    <a:lnTo>
                      <a:pt x="1" y="713"/>
                    </a:lnTo>
                    <a:lnTo>
                      <a:pt x="1" y="84"/>
                    </a:lnTo>
                    <a:lnTo>
                      <a:pt x="1093" y="84"/>
                    </a:lnTo>
                    <a:lnTo>
                      <a:pt x="1091" y="292"/>
                    </a:lnTo>
                    <a:lnTo>
                      <a:pt x="1278" y="179"/>
                    </a:lnTo>
                    <a:lnTo>
                      <a:pt x="1309" y="162"/>
                    </a:lnTo>
                    <a:lnTo>
                      <a:pt x="1342" y="147"/>
                    </a:lnTo>
                    <a:lnTo>
                      <a:pt x="1374" y="133"/>
                    </a:lnTo>
                    <a:lnTo>
                      <a:pt x="1409" y="120"/>
                    </a:lnTo>
                    <a:lnTo>
                      <a:pt x="1443" y="109"/>
                    </a:lnTo>
                    <a:lnTo>
                      <a:pt x="1478" y="98"/>
                    </a:lnTo>
                    <a:lnTo>
                      <a:pt x="1514" y="89"/>
                    </a:lnTo>
                    <a:lnTo>
                      <a:pt x="1550" y="82"/>
                    </a:lnTo>
                    <a:lnTo>
                      <a:pt x="1585" y="75"/>
                    </a:lnTo>
                    <a:lnTo>
                      <a:pt x="1621" y="69"/>
                    </a:lnTo>
                    <a:lnTo>
                      <a:pt x="1656" y="65"/>
                    </a:lnTo>
                    <a:lnTo>
                      <a:pt x="1691" y="61"/>
                    </a:lnTo>
                    <a:lnTo>
                      <a:pt x="1725" y="59"/>
                    </a:lnTo>
                    <a:lnTo>
                      <a:pt x="1759" y="57"/>
                    </a:lnTo>
                    <a:lnTo>
                      <a:pt x="1791" y="56"/>
                    </a:lnTo>
                    <a:lnTo>
                      <a:pt x="1822" y="56"/>
                    </a:lnTo>
                    <a:lnTo>
                      <a:pt x="1872" y="57"/>
                    </a:lnTo>
                    <a:lnTo>
                      <a:pt x="1919" y="60"/>
                    </a:lnTo>
                    <a:lnTo>
                      <a:pt x="1967" y="64"/>
                    </a:lnTo>
                    <a:lnTo>
                      <a:pt x="2013" y="69"/>
                    </a:lnTo>
                    <a:lnTo>
                      <a:pt x="2057" y="77"/>
                    </a:lnTo>
                    <a:lnTo>
                      <a:pt x="2101" y="87"/>
                    </a:lnTo>
                    <a:lnTo>
                      <a:pt x="2122" y="92"/>
                    </a:lnTo>
                    <a:lnTo>
                      <a:pt x="2142" y="98"/>
                    </a:lnTo>
                    <a:lnTo>
                      <a:pt x="2163" y="105"/>
                    </a:lnTo>
                    <a:lnTo>
                      <a:pt x="2184" y="113"/>
                    </a:lnTo>
                    <a:lnTo>
                      <a:pt x="2205" y="120"/>
                    </a:lnTo>
                    <a:lnTo>
                      <a:pt x="2224" y="129"/>
                    </a:lnTo>
                    <a:lnTo>
                      <a:pt x="2244" y="139"/>
                    </a:lnTo>
                    <a:lnTo>
                      <a:pt x="2264" y="148"/>
                    </a:lnTo>
                    <a:lnTo>
                      <a:pt x="2282" y="158"/>
                    </a:lnTo>
                    <a:lnTo>
                      <a:pt x="2302" y="170"/>
                    </a:lnTo>
                    <a:lnTo>
                      <a:pt x="2320" y="181"/>
                    </a:lnTo>
                    <a:lnTo>
                      <a:pt x="2339" y="194"/>
                    </a:lnTo>
                    <a:lnTo>
                      <a:pt x="2357" y="207"/>
                    </a:lnTo>
                    <a:lnTo>
                      <a:pt x="2376" y="221"/>
                    </a:lnTo>
                    <a:lnTo>
                      <a:pt x="2393" y="236"/>
                    </a:lnTo>
                    <a:lnTo>
                      <a:pt x="2410" y="251"/>
                    </a:lnTo>
                    <a:lnTo>
                      <a:pt x="2429" y="267"/>
                    </a:lnTo>
                    <a:lnTo>
                      <a:pt x="2445" y="284"/>
                    </a:lnTo>
                    <a:lnTo>
                      <a:pt x="2462" y="303"/>
                    </a:lnTo>
                    <a:lnTo>
                      <a:pt x="2480" y="321"/>
                    </a:lnTo>
                    <a:lnTo>
                      <a:pt x="2497" y="346"/>
                    </a:lnTo>
                    <a:lnTo>
                      <a:pt x="2513" y="369"/>
                    </a:lnTo>
                    <a:lnTo>
                      <a:pt x="2528" y="393"/>
                    </a:lnTo>
                    <a:lnTo>
                      <a:pt x="2542" y="417"/>
                    </a:lnTo>
                    <a:lnTo>
                      <a:pt x="2555" y="443"/>
                    </a:lnTo>
                    <a:lnTo>
                      <a:pt x="2566" y="467"/>
                    </a:lnTo>
                    <a:lnTo>
                      <a:pt x="2578" y="492"/>
                    </a:lnTo>
                    <a:lnTo>
                      <a:pt x="2587" y="518"/>
                    </a:lnTo>
                    <a:lnTo>
                      <a:pt x="2595" y="543"/>
                    </a:lnTo>
                    <a:lnTo>
                      <a:pt x="2602" y="570"/>
                    </a:lnTo>
                    <a:lnTo>
                      <a:pt x="2609" y="595"/>
                    </a:lnTo>
                    <a:lnTo>
                      <a:pt x="2614" y="622"/>
                    </a:lnTo>
                    <a:lnTo>
                      <a:pt x="2617" y="647"/>
                    </a:lnTo>
                    <a:lnTo>
                      <a:pt x="2621" y="674"/>
                    </a:lnTo>
                    <a:lnTo>
                      <a:pt x="2622" y="701"/>
                    </a:lnTo>
                    <a:lnTo>
                      <a:pt x="2623" y="728"/>
                    </a:lnTo>
                    <a:lnTo>
                      <a:pt x="2623" y="1665"/>
                    </a:lnTo>
                    <a:lnTo>
                      <a:pt x="3375" y="1665"/>
                    </a:lnTo>
                    <a:lnTo>
                      <a:pt x="3375" y="711"/>
                    </a:lnTo>
                    <a:lnTo>
                      <a:pt x="3218" y="713"/>
                    </a:lnTo>
                    <a:lnTo>
                      <a:pt x="3218" y="84"/>
                    </a:lnTo>
                    <a:lnTo>
                      <a:pt x="6023" y="84"/>
                    </a:lnTo>
                    <a:lnTo>
                      <a:pt x="6023" y="711"/>
                    </a:lnTo>
                    <a:lnTo>
                      <a:pt x="5881" y="711"/>
                    </a:lnTo>
                    <a:lnTo>
                      <a:pt x="6209" y="1323"/>
                    </a:lnTo>
                    <a:lnTo>
                      <a:pt x="6514" y="711"/>
                    </a:lnTo>
                    <a:lnTo>
                      <a:pt x="6343" y="711"/>
                    </a:lnTo>
                    <a:lnTo>
                      <a:pt x="6343" y="84"/>
                    </a:lnTo>
                    <a:lnTo>
                      <a:pt x="8953" y="84"/>
                    </a:lnTo>
                    <a:lnTo>
                      <a:pt x="8953" y="1373"/>
                    </a:lnTo>
                    <a:lnTo>
                      <a:pt x="8954" y="1389"/>
                    </a:lnTo>
                    <a:lnTo>
                      <a:pt x="8956" y="1405"/>
                    </a:lnTo>
                    <a:lnTo>
                      <a:pt x="8957" y="1420"/>
                    </a:lnTo>
                    <a:lnTo>
                      <a:pt x="8960" y="1435"/>
                    </a:lnTo>
                    <a:lnTo>
                      <a:pt x="8964" y="1450"/>
                    </a:lnTo>
                    <a:lnTo>
                      <a:pt x="8967" y="1464"/>
                    </a:lnTo>
                    <a:lnTo>
                      <a:pt x="8973" y="1478"/>
                    </a:lnTo>
                    <a:lnTo>
                      <a:pt x="8979" y="1492"/>
                    </a:lnTo>
                    <a:lnTo>
                      <a:pt x="8984" y="1506"/>
                    </a:lnTo>
                    <a:lnTo>
                      <a:pt x="8991" y="1518"/>
                    </a:lnTo>
                    <a:lnTo>
                      <a:pt x="8999" y="1530"/>
                    </a:lnTo>
                    <a:lnTo>
                      <a:pt x="9008" y="1541"/>
                    </a:lnTo>
                    <a:lnTo>
                      <a:pt x="9017" y="1553"/>
                    </a:lnTo>
                    <a:lnTo>
                      <a:pt x="9026" y="1564"/>
                    </a:lnTo>
                    <a:lnTo>
                      <a:pt x="9035" y="1575"/>
                    </a:lnTo>
                    <a:lnTo>
                      <a:pt x="9046" y="1584"/>
                    </a:lnTo>
                    <a:lnTo>
                      <a:pt x="9057" y="1593"/>
                    </a:lnTo>
                    <a:lnTo>
                      <a:pt x="9068" y="1603"/>
                    </a:lnTo>
                    <a:lnTo>
                      <a:pt x="9080" y="1611"/>
                    </a:lnTo>
                    <a:lnTo>
                      <a:pt x="9092" y="1619"/>
                    </a:lnTo>
                    <a:lnTo>
                      <a:pt x="9105" y="1626"/>
                    </a:lnTo>
                    <a:lnTo>
                      <a:pt x="9117" y="1633"/>
                    </a:lnTo>
                    <a:lnTo>
                      <a:pt x="9131" y="1638"/>
                    </a:lnTo>
                    <a:lnTo>
                      <a:pt x="9145" y="1644"/>
                    </a:lnTo>
                    <a:lnTo>
                      <a:pt x="9159" y="1649"/>
                    </a:lnTo>
                    <a:lnTo>
                      <a:pt x="9173" y="1653"/>
                    </a:lnTo>
                    <a:lnTo>
                      <a:pt x="9188" y="1657"/>
                    </a:lnTo>
                    <a:lnTo>
                      <a:pt x="9202" y="1660"/>
                    </a:lnTo>
                    <a:lnTo>
                      <a:pt x="9217" y="1663"/>
                    </a:lnTo>
                    <a:lnTo>
                      <a:pt x="9232" y="1664"/>
                    </a:lnTo>
                    <a:lnTo>
                      <a:pt x="9248" y="1665"/>
                    </a:lnTo>
                    <a:lnTo>
                      <a:pt x="9263" y="1665"/>
                    </a:lnTo>
                    <a:lnTo>
                      <a:pt x="9287" y="1665"/>
                    </a:lnTo>
                    <a:lnTo>
                      <a:pt x="9313" y="1662"/>
                    </a:lnTo>
                    <a:lnTo>
                      <a:pt x="9338" y="1657"/>
                    </a:lnTo>
                    <a:lnTo>
                      <a:pt x="9363" y="1650"/>
                    </a:lnTo>
                    <a:lnTo>
                      <a:pt x="9376" y="1645"/>
                    </a:lnTo>
                    <a:lnTo>
                      <a:pt x="9389" y="1641"/>
                    </a:lnTo>
                    <a:lnTo>
                      <a:pt x="9400" y="1635"/>
                    </a:lnTo>
                    <a:lnTo>
                      <a:pt x="9413" y="1629"/>
                    </a:lnTo>
                    <a:lnTo>
                      <a:pt x="9425" y="1622"/>
                    </a:lnTo>
                    <a:lnTo>
                      <a:pt x="9436" y="1615"/>
                    </a:lnTo>
                    <a:lnTo>
                      <a:pt x="9447" y="1607"/>
                    </a:lnTo>
                    <a:lnTo>
                      <a:pt x="9458" y="1599"/>
                    </a:lnTo>
                    <a:lnTo>
                      <a:pt x="9469" y="1590"/>
                    </a:lnTo>
                    <a:lnTo>
                      <a:pt x="9479" y="1581"/>
                    </a:lnTo>
                    <a:lnTo>
                      <a:pt x="9488" y="1570"/>
                    </a:lnTo>
                    <a:lnTo>
                      <a:pt x="9497" y="1560"/>
                    </a:lnTo>
                    <a:lnTo>
                      <a:pt x="9506" y="1548"/>
                    </a:lnTo>
                    <a:lnTo>
                      <a:pt x="9514" y="1536"/>
                    </a:lnTo>
                    <a:lnTo>
                      <a:pt x="9522" y="1523"/>
                    </a:lnTo>
                    <a:lnTo>
                      <a:pt x="9529" y="1509"/>
                    </a:lnTo>
                    <a:lnTo>
                      <a:pt x="9534" y="1495"/>
                    </a:lnTo>
                    <a:lnTo>
                      <a:pt x="9540" y="1480"/>
                    </a:lnTo>
                    <a:lnTo>
                      <a:pt x="9546" y="1465"/>
                    </a:lnTo>
                    <a:lnTo>
                      <a:pt x="9549" y="1449"/>
                    </a:lnTo>
                    <a:lnTo>
                      <a:pt x="9553" y="1432"/>
                    </a:lnTo>
                    <a:lnTo>
                      <a:pt x="9556" y="1413"/>
                    </a:lnTo>
                    <a:lnTo>
                      <a:pt x="9558" y="1395"/>
                    </a:lnTo>
                    <a:lnTo>
                      <a:pt x="9559" y="1375"/>
                    </a:lnTo>
                    <a:lnTo>
                      <a:pt x="9559" y="711"/>
                    </a:lnTo>
                    <a:lnTo>
                      <a:pt x="9321" y="711"/>
                    </a:lnTo>
                    <a:lnTo>
                      <a:pt x="9321" y="84"/>
                    </a:lnTo>
                    <a:lnTo>
                      <a:pt x="10469" y="84"/>
                    </a:lnTo>
                    <a:lnTo>
                      <a:pt x="10469" y="1665"/>
                    </a:lnTo>
                    <a:lnTo>
                      <a:pt x="11700" y="1664"/>
                    </a:lnTo>
                    <a:lnTo>
                      <a:pt x="11712" y="1678"/>
                    </a:lnTo>
                    <a:lnTo>
                      <a:pt x="11726" y="1690"/>
                    </a:lnTo>
                    <a:lnTo>
                      <a:pt x="11742" y="1703"/>
                    </a:lnTo>
                    <a:lnTo>
                      <a:pt x="11759" y="1715"/>
                    </a:lnTo>
                    <a:lnTo>
                      <a:pt x="11776" y="1727"/>
                    </a:lnTo>
                    <a:lnTo>
                      <a:pt x="11794" y="1739"/>
                    </a:lnTo>
                    <a:lnTo>
                      <a:pt x="11814" y="1749"/>
                    </a:lnTo>
                    <a:lnTo>
                      <a:pt x="11835" y="1761"/>
                    </a:lnTo>
                    <a:lnTo>
                      <a:pt x="11856" y="1771"/>
                    </a:lnTo>
                    <a:lnTo>
                      <a:pt x="11876" y="1781"/>
                    </a:lnTo>
                    <a:lnTo>
                      <a:pt x="11898" y="1790"/>
                    </a:lnTo>
                    <a:lnTo>
                      <a:pt x="11920" y="1799"/>
                    </a:lnTo>
                    <a:lnTo>
                      <a:pt x="11943" y="1807"/>
                    </a:lnTo>
                    <a:lnTo>
                      <a:pt x="11965" y="1814"/>
                    </a:lnTo>
                    <a:lnTo>
                      <a:pt x="11987" y="1821"/>
                    </a:lnTo>
                    <a:lnTo>
                      <a:pt x="12010" y="1827"/>
                    </a:lnTo>
                    <a:lnTo>
                      <a:pt x="12032" y="1833"/>
                    </a:lnTo>
                    <a:lnTo>
                      <a:pt x="12054" y="1836"/>
                    </a:lnTo>
                    <a:lnTo>
                      <a:pt x="12076" y="1839"/>
                    </a:lnTo>
                    <a:lnTo>
                      <a:pt x="12097" y="1842"/>
                    </a:lnTo>
                    <a:lnTo>
                      <a:pt x="12118" y="1844"/>
                    </a:lnTo>
                    <a:lnTo>
                      <a:pt x="12137" y="1844"/>
                    </a:lnTo>
                    <a:lnTo>
                      <a:pt x="12157" y="1843"/>
                    </a:lnTo>
                    <a:lnTo>
                      <a:pt x="12176" y="1842"/>
                    </a:lnTo>
                    <a:lnTo>
                      <a:pt x="12193" y="1838"/>
                    </a:lnTo>
                    <a:lnTo>
                      <a:pt x="12209" y="1835"/>
                    </a:lnTo>
                    <a:lnTo>
                      <a:pt x="12224" y="1829"/>
                    </a:lnTo>
                    <a:lnTo>
                      <a:pt x="12238" y="1822"/>
                    </a:lnTo>
                    <a:lnTo>
                      <a:pt x="12251" y="1814"/>
                    </a:lnTo>
                    <a:lnTo>
                      <a:pt x="12261" y="1805"/>
                    </a:lnTo>
                    <a:lnTo>
                      <a:pt x="12271" y="1794"/>
                    </a:lnTo>
                    <a:lnTo>
                      <a:pt x="12278" y="1782"/>
                    </a:lnTo>
                    <a:lnTo>
                      <a:pt x="12287" y="1768"/>
                    </a:lnTo>
                    <a:lnTo>
                      <a:pt x="12293" y="1755"/>
                    </a:lnTo>
                    <a:lnTo>
                      <a:pt x="12299" y="1741"/>
                    </a:lnTo>
                    <a:lnTo>
                      <a:pt x="12304" y="1730"/>
                    </a:lnTo>
                    <a:lnTo>
                      <a:pt x="12307" y="1717"/>
                    </a:lnTo>
                    <a:lnTo>
                      <a:pt x="12311" y="1705"/>
                    </a:lnTo>
                    <a:lnTo>
                      <a:pt x="12313" y="1694"/>
                    </a:lnTo>
                    <a:lnTo>
                      <a:pt x="12314" y="1682"/>
                    </a:lnTo>
                    <a:lnTo>
                      <a:pt x="12314" y="1671"/>
                    </a:lnTo>
                    <a:lnTo>
                      <a:pt x="12314" y="1660"/>
                    </a:lnTo>
                    <a:lnTo>
                      <a:pt x="12313" y="1650"/>
                    </a:lnTo>
                    <a:lnTo>
                      <a:pt x="12311" y="1641"/>
                    </a:lnTo>
                    <a:lnTo>
                      <a:pt x="12307" y="1630"/>
                    </a:lnTo>
                    <a:lnTo>
                      <a:pt x="12304" y="1621"/>
                    </a:lnTo>
                    <a:lnTo>
                      <a:pt x="12298" y="1612"/>
                    </a:lnTo>
                    <a:lnTo>
                      <a:pt x="12293" y="1603"/>
                    </a:lnTo>
                    <a:lnTo>
                      <a:pt x="12287" y="1595"/>
                    </a:lnTo>
                    <a:lnTo>
                      <a:pt x="12280" y="1586"/>
                    </a:lnTo>
                    <a:lnTo>
                      <a:pt x="12270" y="1577"/>
                    </a:lnTo>
                    <a:lnTo>
                      <a:pt x="12262" y="1570"/>
                    </a:lnTo>
                    <a:lnTo>
                      <a:pt x="12252" y="1562"/>
                    </a:lnTo>
                    <a:lnTo>
                      <a:pt x="12241" y="1554"/>
                    </a:lnTo>
                    <a:lnTo>
                      <a:pt x="12230" y="1547"/>
                    </a:lnTo>
                    <a:lnTo>
                      <a:pt x="12217" y="1540"/>
                    </a:lnTo>
                    <a:lnTo>
                      <a:pt x="12189" y="1526"/>
                    </a:lnTo>
                    <a:lnTo>
                      <a:pt x="12158" y="1514"/>
                    </a:lnTo>
                    <a:lnTo>
                      <a:pt x="12125" y="1501"/>
                    </a:lnTo>
                    <a:lnTo>
                      <a:pt x="12087" y="1489"/>
                    </a:lnTo>
                    <a:lnTo>
                      <a:pt x="12037" y="1474"/>
                    </a:lnTo>
                    <a:lnTo>
                      <a:pt x="11984" y="1458"/>
                    </a:lnTo>
                    <a:lnTo>
                      <a:pt x="11928" y="1442"/>
                    </a:lnTo>
                    <a:lnTo>
                      <a:pt x="11871" y="1425"/>
                    </a:lnTo>
                    <a:lnTo>
                      <a:pt x="11811" y="1406"/>
                    </a:lnTo>
                    <a:lnTo>
                      <a:pt x="11750" y="1387"/>
                    </a:lnTo>
                    <a:lnTo>
                      <a:pt x="11690" y="1367"/>
                    </a:lnTo>
                    <a:lnTo>
                      <a:pt x="11629" y="1345"/>
                    </a:lnTo>
                    <a:lnTo>
                      <a:pt x="11569" y="1323"/>
                    </a:lnTo>
                    <a:lnTo>
                      <a:pt x="11509" y="1300"/>
                    </a:lnTo>
                    <a:lnTo>
                      <a:pt x="11451" y="1276"/>
                    </a:lnTo>
                    <a:lnTo>
                      <a:pt x="11396" y="1249"/>
                    </a:lnTo>
                    <a:lnTo>
                      <a:pt x="11368" y="1236"/>
                    </a:lnTo>
                    <a:lnTo>
                      <a:pt x="11343" y="1222"/>
                    </a:lnTo>
                    <a:lnTo>
                      <a:pt x="11316" y="1209"/>
                    </a:lnTo>
                    <a:lnTo>
                      <a:pt x="11292" y="1194"/>
                    </a:lnTo>
                    <a:lnTo>
                      <a:pt x="11267" y="1179"/>
                    </a:lnTo>
                    <a:lnTo>
                      <a:pt x="11244" y="1164"/>
                    </a:lnTo>
                    <a:lnTo>
                      <a:pt x="11222" y="1149"/>
                    </a:lnTo>
                    <a:lnTo>
                      <a:pt x="11202" y="1132"/>
                    </a:lnTo>
                    <a:lnTo>
                      <a:pt x="11173" y="1108"/>
                    </a:lnTo>
                    <a:lnTo>
                      <a:pt x="11146" y="1083"/>
                    </a:lnTo>
                    <a:lnTo>
                      <a:pt x="11135" y="1069"/>
                    </a:lnTo>
                    <a:lnTo>
                      <a:pt x="11123" y="1056"/>
                    </a:lnTo>
                    <a:lnTo>
                      <a:pt x="11112" y="1042"/>
                    </a:lnTo>
                    <a:lnTo>
                      <a:pt x="11101" y="1028"/>
                    </a:lnTo>
                    <a:lnTo>
                      <a:pt x="11092" y="1015"/>
                    </a:lnTo>
                    <a:lnTo>
                      <a:pt x="11083" y="1001"/>
                    </a:lnTo>
                    <a:lnTo>
                      <a:pt x="11073" y="986"/>
                    </a:lnTo>
                    <a:lnTo>
                      <a:pt x="11065" y="971"/>
                    </a:lnTo>
                    <a:lnTo>
                      <a:pt x="11058" y="956"/>
                    </a:lnTo>
                    <a:lnTo>
                      <a:pt x="11051" y="939"/>
                    </a:lnTo>
                    <a:lnTo>
                      <a:pt x="11044" y="923"/>
                    </a:lnTo>
                    <a:lnTo>
                      <a:pt x="11039" y="906"/>
                    </a:lnTo>
                    <a:lnTo>
                      <a:pt x="11033" y="889"/>
                    </a:lnTo>
                    <a:lnTo>
                      <a:pt x="11028" y="871"/>
                    </a:lnTo>
                    <a:lnTo>
                      <a:pt x="11025" y="853"/>
                    </a:lnTo>
                    <a:lnTo>
                      <a:pt x="11020" y="834"/>
                    </a:lnTo>
                    <a:lnTo>
                      <a:pt x="11018" y="815"/>
                    </a:lnTo>
                    <a:lnTo>
                      <a:pt x="11016" y="795"/>
                    </a:lnTo>
                    <a:lnTo>
                      <a:pt x="11013" y="774"/>
                    </a:lnTo>
                    <a:lnTo>
                      <a:pt x="11012" y="753"/>
                    </a:lnTo>
                    <a:lnTo>
                      <a:pt x="11010" y="709"/>
                    </a:lnTo>
                    <a:lnTo>
                      <a:pt x="11011" y="662"/>
                    </a:lnTo>
                    <a:lnTo>
                      <a:pt x="11014" y="611"/>
                    </a:lnTo>
                    <a:lnTo>
                      <a:pt x="11019" y="558"/>
                    </a:lnTo>
                    <a:lnTo>
                      <a:pt x="11024" y="528"/>
                    </a:lnTo>
                    <a:lnTo>
                      <a:pt x="11031" y="499"/>
                    </a:lnTo>
                    <a:lnTo>
                      <a:pt x="11039" y="470"/>
                    </a:lnTo>
                    <a:lnTo>
                      <a:pt x="11049" y="441"/>
                    </a:lnTo>
                    <a:lnTo>
                      <a:pt x="11061" y="414"/>
                    </a:lnTo>
                    <a:lnTo>
                      <a:pt x="11073" y="387"/>
                    </a:lnTo>
                    <a:lnTo>
                      <a:pt x="11088" y="361"/>
                    </a:lnTo>
                    <a:lnTo>
                      <a:pt x="11105" y="335"/>
                    </a:lnTo>
                    <a:lnTo>
                      <a:pt x="11122" y="311"/>
                    </a:lnTo>
                    <a:lnTo>
                      <a:pt x="11140" y="287"/>
                    </a:lnTo>
                    <a:lnTo>
                      <a:pt x="11160" y="263"/>
                    </a:lnTo>
                    <a:lnTo>
                      <a:pt x="11181" y="240"/>
                    </a:lnTo>
                    <a:lnTo>
                      <a:pt x="11203" y="218"/>
                    </a:lnTo>
                    <a:lnTo>
                      <a:pt x="11225" y="199"/>
                    </a:lnTo>
                    <a:lnTo>
                      <a:pt x="11249" y="178"/>
                    </a:lnTo>
                    <a:lnTo>
                      <a:pt x="11273" y="159"/>
                    </a:lnTo>
                    <a:lnTo>
                      <a:pt x="11299" y="141"/>
                    </a:lnTo>
                    <a:lnTo>
                      <a:pt x="11325" y="125"/>
                    </a:lnTo>
                    <a:lnTo>
                      <a:pt x="11351" y="109"/>
                    </a:lnTo>
                    <a:lnTo>
                      <a:pt x="11378" y="94"/>
                    </a:lnTo>
                    <a:lnTo>
                      <a:pt x="11406" y="80"/>
                    </a:lnTo>
                    <a:lnTo>
                      <a:pt x="11434" y="66"/>
                    </a:lnTo>
                    <a:lnTo>
                      <a:pt x="11462" y="54"/>
                    </a:lnTo>
                    <a:lnTo>
                      <a:pt x="11490" y="44"/>
                    </a:lnTo>
                    <a:lnTo>
                      <a:pt x="11519" y="35"/>
                    </a:lnTo>
                    <a:lnTo>
                      <a:pt x="11548" y="25"/>
                    </a:lnTo>
                    <a:lnTo>
                      <a:pt x="11577" y="19"/>
                    </a:lnTo>
                    <a:lnTo>
                      <a:pt x="11605" y="13"/>
                    </a:lnTo>
                    <a:lnTo>
                      <a:pt x="11634" y="7"/>
                    </a:lnTo>
                    <a:lnTo>
                      <a:pt x="11663" y="4"/>
                    </a:lnTo>
                    <a:lnTo>
                      <a:pt x="11690" y="1"/>
                    </a:lnTo>
                    <a:lnTo>
                      <a:pt x="11718"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8" name="Freeform 8"/>
              <p:cNvSpPr>
                <a:spLocks/>
              </p:cNvSpPr>
              <p:nvPr/>
            </p:nvSpPr>
            <p:spPr bwMode="auto">
              <a:xfrm>
                <a:off x="5148262" y="2136775"/>
                <a:ext cx="4695826" cy="492124"/>
              </a:xfrm>
              <a:custGeom>
                <a:avLst/>
                <a:gdLst>
                  <a:gd name="T0" fmla="*/ 0 w 8874"/>
                  <a:gd name="T1" fmla="*/ 0 h 929"/>
                  <a:gd name="T2" fmla="*/ 8874 w 8874"/>
                  <a:gd name="T3" fmla="*/ 0 h 929"/>
                  <a:gd name="T4" fmla="*/ 8874 w 8874"/>
                  <a:gd name="T5" fmla="*/ 929 h 929"/>
                  <a:gd name="T6" fmla="*/ 1 w 8874"/>
                  <a:gd name="T7" fmla="*/ 929 h 929"/>
                  <a:gd name="T8" fmla="*/ 22 w 8874"/>
                  <a:gd name="T9" fmla="*/ 906 h 929"/>
                  <a:gd name="T10" fmla="*/ 42 w 8874"/>
                  <a:gd name="T11" fmla="*/ 882 h 929"/>
                  <a:gd name="T12" fmla="*/ 61 w 8874"/>
                  <a:gd name="T13" fmla="*/ 857 h 929"/>
                  <a:gd name="T14" fmla="*/ 78 w 8874"/>
                  <a:gd name="T15" fmla="*/ 831 h 929"/>
                  <a:gd name="T16" fmla="*/ 94 w 8874"/>
                  <a:gd name="T17" fmla="*/ 804 h 929"/>
                  <a:gd name="T18" fmla="*/ 109 w 8874"/>
                  <a:gd name="T19" fmla="*/ 776 h 929"/>
                  <a:gd name="T20" fmla="*/ 123 w 8874"/>
                  <a:gd name="T21" fmla="*/ 748 h 929"/>
                  <a:gd name="T22" fmla="*/ 136 w 8874"/>
                  <a:gd name="T23" fmla="*/ 719 h 929"/>
                  <a:gd name="T24" fmla="*/ 147 w 8874"/>
                  <a:gd name="T25" fmla="*/ 690 h 929"/>
                  <a:gd name="T26" fmla="*/ 157 w 8874"/>
                  <a:gd name="T27" fmla="*/ 659 h 929"/>
                  <a:gd name="T28" fmla="*/ 166 w 8874"/>
                  <a:gd name="T29" fmla="*/ 629 h 929"/>
                  <a:gd name="T30" fmla="*/ 173 w 8874"/>
                  <a:gd name="T31" fmla="*/ 596 h 929"/>
                  <a:gd name="T32" fmla="*/ 177 w 8874"/>
                  <a:gd name="T33" fmla="*/ 565 h 929"/>
                  <a:gd name="T34" fmla="*/ 182 w 8874"/>
                  <a:gd name="T35" fmla="*/ 531 h 929"/>
                  <a:gd name="T36" fmla="*/ 184 w 8874"/>
                  <a:gd name="T37" fmla="*/ 499 h 929"/>
                  <a:gd name="T38" fmla="*/ 186 w 8874"/>
                  <a:gd name="T39" fmla="*/ 466 h 929"/>
                  <a:gd name="T40" fmla="*/ 184 w 8874"/>
                  <a:gd name="T41" fmla="*/ 432 h 929"/>
                  <a:gd name="T42" fmla="*/ 182 w 8874"/>
                  <a:gd name="T43" fmla="*/ 399 h 929"/>
                  <a:gd name="T44" fmla="*/ 177 w 8874"/>
                  <a:gd name="T45" fmla="*/ 366 h 929"/>
                  <a:gd name="T46" fmla="*/ 173 w 8874"/>
                  <a:gd name="T47" fmla="*/ 334 h 929"/>
                  <a:gd name="T48" fmla="*/ 165 w 8874"/>
                  <a:gd name="T49" fmla="*/ 303 h 929"/>
                  <a:gd name="T50" fmla="*/ 157 w 8874"/>
                  <a:gd name="T51" fmla="*/ 272 h 929"/>
                  <a:gd name="T52" fmla="*/ 146 w 8874"/>
                  <a:gd name="T53" fmla="*/ 240 h 929"/>
                  <a:gd name="T54" fmla="*/ 136 w 8874"/>
                  <a:gd name="T55" fmla="*/ 211 h 929"/>
                  <a:gd name="T56" fmla="*/ 123 w 8874"/>
                  <a:gd name="T57" fmla="*/ 181 h 929"/>
                  <a:gd name="T58" fmla="*/ 109 w 8874"/>
                  <a:gd name="T59" fmla="*/ 154 h 929"/>
                  <a:gd name="T60" fmla="*/ 93 w 8874"/>
                  <a:gd name="T61" fmla="*/ 126 h 929"/>
                  <a:gd name="T62" fmla="*/ 77 w 8874"/>
                  <a:gd name="T63" fmla="*/ 98 h 929"/>
                  <a:gd name="T64" fmla="*/ 60 w 8874"/>
                  <a:gd name="T65" fmla="*/ 73 h 929"/>
                  <a:gd name="T66" fmla="*/ 40 w 8874"/>
                  <a:gd name="T67" fmla="*/ 47 h 929"/>
                  <a:gd name="T68" fmla="*/ 20 w 8874"/>
                  <a:gd name="T69" fmla="*/ 23 h 929"/>
                  <a:gd name="T70" fmla="*/ 0 w 8874"/>
                  <a:gd name="T7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74" h="929">
                    <a:moveTo>
                      <a:pt x="0" y="0"/>
                    </a:moveTo>
                    <a:lnTo>
                      <a:pt x="8874" y="0"/>
                    </a:lnTo>
                    <a:lnTo>
                      <a:pt x="8874" y="929"/>
                    </a:lnTo>
                    <a:lnTo>
                      <a:pt x="1" y="929"/>
                    </a:lnTo>
                    <a:lnTo>
                      <a:pt x="22" y="906"/>
                    </a:lnTo>
                    <a:lnTo>
                      <a:pt x="42" y="882"/>
                    </a:lnTo>
                    <a:lnTo>
                      <a:pt x="61" y="857"/>
                    </a:lnTo>
                    <a:lnTo>
                      <a:pt x="78" y="831"/>
                    </a:lnTo>
                    <a:lnTo>
                      <a:pt x="94" y="804"/>
                    </a:lnTo>
                    <a:lnTo>
                      <a:pt x="109" y="776"/>
                    </a:lnTo>
                    <a:lnTo>
                      <a:pt x="123" y="748"/>
                    </a:lnTo>
                    <a:lnTo>
                      <a:pt x="136" y="719"/>
                    </a:lnTo>
                    <a:lnTo>
                      <a:pt x="147" y="690"/>
                    </a:lnTo>
                    <a:lnTo>
                      <a:pt x="157" y="659"/>
                    </a:lnTo>
                    <a:lnTo>
                      <a:pt x="166" y="629"/>
                    </a:lnTo>
                    <a:lnTo>
                      <a:pt x="173" y="596"/>
                    </a:lnTo>
                    <a:lnTo>
                      <a:pt x="177" y="565"/>
                    </a:lnTo>
                    <a:lnTo>
                      <a:pt x="182" y="531"/>
                    </a:lnTo>
                    <a:lnTo>
                      <a:pt x="184" y="499"/>
                    </a:lnTo>
                    <a:lnTo>
                      <a:pt x="186" y="466"/>
                    </a:lnTo>
                    <a:lnTo>
                      <a:pt x="184" y="432"/>
                    </a:lnTo>
                    <a:lnTo>
                      <a:pt x="182" y="399"/>
                    </a:lnTo>
                    <a:lnTo>
                      <a:pt x="177" y="366"/>
                    </a:lnTo>
                    <a:lnTo>
                      <a:pt x="173" y="334"/>
                    </a:lnTo>
                    <a:lnTo>
                      <a:pt x="165" y="303"/>
                    </a:lnTo>
                    <a:lnTo>
                      <a:pt x="157" y="272"/>
                    </a:lnTo>
                    <a:lnTo>
                      <a:pt x="146" y="240"/>
                    </a:lnTo>
                    <a:lnTo>
                      <a:pt x="136" y="211"/>
                    </a:lnTo>
                    <a:lnTo>
                      <a:pt x="123" y="181"/>
                    </a:lnTo>
                    <a:lnTo>
                      <a:pt x="109" y="154"/>
                    </a:lnTo>
                    <a:lnTo>
                      <a:pt x="93" y="126"/>
                    </a:lnTo>
                    <a:lnTo>
                      <a:pt x="77" y="98"/>
                    </a:lnTo>
                    <a:lnTo>
                      <a:pt x="60" y="73"/>
                    </a:lnTo>
                    <a:lnTo>
                      <a:pt x="40" y="47"/>
                    </a:lnTo>
                    <a:lnTo>
                      <a:pt x="20" y="23"/>
                    </a:lnTo>
                    <a:lnTo>
                      <a:pt x="0"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9" name="Freeform 9"/>
              <p:cNvSpPr>
                <a:spLocks/>
              </p:cNvSpPr>
              <p:nvPr/>
            </p:nvSpPr>
            <p:spPr bwMode="auto">
              <a:xfrm>
                <a:off x="2865441" y="2136775"/>
                <a:ext cx="1762127" cy="492124"/>
              </a:xfrm>
              <a:custGeom>
                <a:avLst/>
                <a:gdLst>
                  <a:gd name="T0" fmla="*/ 0 w 3330"/>
                  <a:gd name="T1" fmla="*/ 929 h 929"/>
                  <a:gd name="T2" fmla="*/ 0 w 3330"/>
                  <a:gd name="T3" fmla="*/ 0 h 929"/>
                  <a:gd name="T4" fmla="*/ 3330 w 3330"/>
                  <a:gd name="T5" fmla="*/ 0 h 929"/>
                  <a:gd name="T6" fmla="*/ 3309 w 3330"/>
                  <a:gd name="T7" fmla="*/ 23 h 929"/>
                  <a:gd name="T8" fmla="*/ 3289 w 3330"/>
                  <a:gd name="T9" fmla="*/ 47 h 929"/>
                  <a:gd name="T10" fmla="*/ 3270 w 3330"/>
                  <a:gd name="T11" fmla="*/ 73 h 929"/>
                  <a:gd name="T12" fmla="*/ 3252 w 3330"/>
                  <a:gd name="T13" fmla="*/ 98 h 929"/>
                  <a:gd name="T14" fmla="*/ 3236 w 3330"/>
                  <a:gd name="T15" fmla="*/ 126 h 929"/>
                  <a:gd name="T16" fmla="*/ 3221 w 3330"/>
                  <a:gd name="T17" fmla="*/ 154 h 929"/>
                  <a:gd name="T18" fmla="*/ 3207 w 3330"/>
                  <a:gd name="T19" fmla="*/ 181 h 929"/>
                  <a:gd name="T20" fmla="*/ 3194 w 3330"/>
                  <a:gd name="T21" fmla="*/ 211 h 929"/>
                  <a:gd name="T22" fmla="*/ 3183 w 3330"/>
                  <a:gd name="T23" fmla="*/ 240 h 929"/>
                  <a:gd name="T24" fmla="*/ 3172 w 3330"/>
                  <a:gd name="T25" fmla="*/ 272 h 929"/>
                  <a:gd name="T26" fmla="*/ 3164 w 3330"/>
                  <a:gd name="T27" fmla="*/ 303 h 929"/>
                  <a:gd name="T28" fmla="*/ 3157 w 3330"/>
                  <a:gd name="T29" fmla="*/ 334 h 929"/>
                  <a:gd name="T30" fmla="*/ 3151 w 3330"/>
                  <a:gd name="T31" fmla="*/ 366 h 929"/>
                  <a:gd name="T32" fmla="*/ 3147 w 3330"/>
                  <a:gd name="T33" fmla="*/ 399 h 929"/>
                  <a:gd name="T34" fmla="*/ 3144 w 3330"/>
                  <a:gd name="T35" fmla="*/ 432 h 929"/>
                  <a:gd name="T36" fmla="*/ 3143 w 3330"/>
                  <a:gd name="T37" fmla="*/ 466 h 929"/>
                  <a:gd name="T38" fmla="*/ 3144 w 3330"/>
                  <a:gd name="T39" fmla="*/ 499 h 929"/>
                  <a:gd name="T40" fmla="*/ 3147 w 3330"/>
                  <a:gd name="T41" fmla="*/ 531 h 929"/>
                  <a:gd name="T42" fmla="*/ 3151 w 3330"/>
                  <a:gd name="T43" fmla="*/ 565 h 929"/>
                  <a:gd name="T44" fmla="*/ 3156 w 3330"/>
                  <a:gd name="T45" fmla="*/ 596 h 929"/>
                  <a:gd name="T46" fmla="*/ 3163 w 3330"/>
                  <a:gd name="T47" fmla="*/ 629 h 929"/>
                  <a:gd name="T48" fmla="*/ 3172 w 3330"/>
                  <a:gd name="T49" fmla="*/ 659 h 929"/>
                  <a:gd name="T50" fmla="*/ 3181 w 3330"/>
                  <a:gd name="T51" fmla="*/ 690 h 929"/>
                  <a:gd name="T52" fmla="*/ 3193 w 3330"/>
                  <a:gd name="T53" fmla="*/ 719 h 929"/>
                  <a:gd name="T54" fmla="*/ 3206 w 3330"/>
                  <a:gd name="T55" fmla="*/ 748 h 929"/>
                  <a:gd name="T56" fmla="*/ 3220 w 3330"/>
                  <a:gd name="T57" fmla="*/ 776 h 929"/>
                  <a:gd name="T58" fmla="*/ 3235 w 3330"/>
                  <a:gd name="T59" fmla="*/ 804 h 929"/>
                  <a:gd name="T60" fmla="*/ 3251 w 3330"/>
                  <a:gd name="T61" fmla="*/ 831 h 929"/>
                  <a:gd name="T62" fmla="*/ 3269 w 3330"/>
                  <a:gd name="T63" fmla="*/ 857 h 929"/>
                  <a:gd name="T64" fmla="*/ 3288 w 3330"/>
                  <a:gd name="T65" fmla="*/ 882 h 929"/>
                  <a:gd name="T66" fmla="*/ 3307 w 3330"/>
                  <a:gd name="T67" fmla="*/ 906 h 929"/>
                  <a:gd name="T68" fmla="*/ 3328 w 3330"/>
                  <a:gd name="T69" fmla="*/ 929 h 929"/>
                  <a:gd name="T70" fmla="*/ 0 w 3330"/>
                  <a:gd name="T71"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30" h="929">
                    <a:moveTo>
                      <a:pt x="0" y="929"/>
                    </a:moveTo>
                    <a:lnTo>
                      <a:pt x="0" y="0"/>
                    </a:lnTo>
                    <a:lnTo>
                      <a:pt x="3330" y="0"/>
                    </a:lnTo>
                    <a:lnTo>
                      <a:pt x="3309" y="23"/>
                    </a:lnTo>
                    <a:lnTo>
                      <a:pt x="3289" y="47"/>
                    </a:lnTo>
                    <a:lnTo>
                      <a:pt x="3270" y="73"/>
                    </a:lnTo>
                    <a:lnTo>
                      <a:pt x="3252" y="98"/>
                    </a:lnTo>
                    <a:lnTo>
                      <a:pt x="3236" y="126"/>
                    </a:lnTo>
                    <a:lnTo>
                      <a:pt x="3221" y="154"/>
                    </a:lnTo>
                    <a:lnTo>
                      <a:pt x="3207" y="181"/>
                    </a:lnTo>
                    <a:lnTo>
                      <a:pt x="3194" y="211"/>
                    </a:lnTo>
                    <a:lnTo>
                      <a:pt x="3183" y="240"/>
                    </a:lnTo>
                    <a:lnTo>
                      <a:pt x="3172" y="272"/>
                    </a:lnTo>
                    <a:lnTo>
                      <a:pt x="3164" y="303"/>
                    </a:lnTo>
                    <a:lnTo>
                      <a:pt x="3157" y="334"/>
                    </a:lnTo>
                    <a:lnTo>
                      <a:pt x="3151" y="366"/>
                    </a:lnTo>
                    <a:lnTo>
                      <a:pt x="3147" y="399"/>
                    </a:lnTo>
                    <a:lnTo>
                      <a:pt x="3144" y="432"/>
                    </a:lnTo>
                    <a:lnTo>
                      <a:pt x="3143" y="466"/>
                    </a:lnTo>
                    <a:lnTo>
                      <a:pt x="3144" y="499"/>
                    </a:lnTo>
                    <a:lnTo>
                      <a:pt x="3147" y="531"/>
                    </a:lnTo>
                    <a:lnTo>
                      <a:pt x="3151" y="565"/>
                    </a:lnTo>
                    <a:lnTo>
                      <a:pt x="3156" y="596"/>
                    </a:lnTo>
                    <a:lnTo>
                      <a:pt x="3163" y="629"/>
                    </a:lnTo>
                    <a:lnTo>
                      <a:pt x="3172" y="659"/>
                    </a:lnTo>
                    <a:lnTo>
                      <a:pt x="3181" y="690"/>
                    </a:lnTo>
                    <a:lnTo>
                      <a:pt x="3193" y="719"/>
                    </a:lnTo>
                    <a:lnTo>
                      <a:pt x="3206" y="748"/>
                    </a:lnTo>
                    <a:lnTo>
                      <a:pt x="3220" y="776"/>
                    </a:lnTo>
                    <a:lnTo>
                      <a:pt x="3235" y="804"/>
                    </a:lnTo>
                    <a:lnTo>
                      <a:pt x="3251" y="831"/>
                    </a:lnTo>
                    <a:lnTo>
                      <a:pt x="3269" y="857"/>
                    </a:lnTo>
                    <a:lnTo>
                      <a:pt x="3288" y="882"/>
                    </a:lnTo>
                    <a:lnTo>
                      <a:pt x="3307" y="906"/>
                    </a:lnTo>
                    <a:lnTo>
                      <a:pt x="3328" y="929"/>
                    </a:lnTo>
                    <a:lnTo>
                      <a:pt x="0" y="929"/>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20" name="Rectangle 10"/>
              <p:cNvSpPr>
                <a:spLocks noChangeArrowheads="1"/>
              </p:cNvSpPr>
              <p:nvPr/>
            </p:nvSpPr>
            <p:spPr bwMode="auto">
              <a:xfrm>
                <a:off x="2871788" y="4232277"/>
                <a:ext cx="6972300" cy="488948"/>
              </a:xfrm>
              <a:prstGeom prst="rect">
                <a:avLst/>
              </a:pr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grpSp>
        <p:pic>
          <p:nvPicPr>
            <p:cNvPr id="14" name="Picture 1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769398" y="32936"/>
              <a:ext cx="1267097" cy="712743"/>
            </a:xfrm>
            <a:prstGeom prst="rect">
              <a:avLst/>
            </a:prstGeom>
          </p:spPr>
        </p:pic>
      </p:grpSp>
    </p:spTree>
    <p:extLst>
      <p:ext uri="{BB962C8B-B14F-4D97-AF65-F5344CB8AC3E}">
        <p14:creationId xmlns:p14="http://schemas.microsoft.com/office/powerpoint/2010/main" val="2792331895"/>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6283" y="2996952"/>
            <a:ext cx="7356663" cy="584775"/>
          </a:xfrm>
          <a:prstGeom prst="rect">
            <a:avLst/>
          </a:prstGeom>
          <a:noFill/>
        </p:spPr>
        <p:txBody>
          <a:bodyPr wrap="square" rtlCol="0">
            <a:spAutoFit/>
          </a:bodyPr>
          <a:lstStyle/>
          <a:p>
            <a:r>
              <a:rPr lang="en-US" sz="3200" b="1" i="1" dirty="0" smtClean="0">
                <a:latin typeface="AR DELANEY" panose="02000000000000000000" pitchFamily="2" charset="0"/>
              </a:rPr>
              <a:t>Transmission &amp; Telecontrol solutions</a:t>
            </a:r>
            <a:endParaRPr lang="en-IN" sz="3200" b="1" i="1" dirty="0">
              <a:latin typeface="AR DELANEY" panose="02000000000000000000" pitchFamily="2" charset="0"/>
            </a:endParaRPr>
          </a:p>
        </p:txBody>
      </p:sp>
      <p:grpSp>
        <p:nvGrpSpPr>
          <p:cNvPr id="14" name="Group 13"/>
          <p:cNvGrpSpPr/>
          <p:nvPr/>
        </p:nvGrpSpPr>
        <p:grpSpPr>
          <a:xfrm>
            <a:off x="62906" y="32937"/>
            <a:ext cx="8973589" cy="672334"/>
            <a:chOff x="62906" y="32936"/>
            <a:chExt cx="8973589" cy="712743"/>
          </a:xfrm>
        </p:grpSpPr>
        <p:grpSp>
          <p:nvGrpSpPr>
            <p:cNvPr id="15" name="Gruppieren 5"/>
            <p:cNvGrpSpPr>
              <a:grpSpLocks noChangeAspect="1"/>
            </p:cNvGrpSpPr>
            <p:nvPr/>
          </p:nvGrpSpPr>
          <p:grpSpPr>
            <a:xfrm>
              <a:off x="62906" y="115458"/>
              <a:ext cx="1842094" cy="494142"/>
              <a:chOff x="61913" y="2136775"/>
              <a:chExt cx="9839699" cy="2584450"/>
            </a:xfrm>
          </p:grpSpPr>
          <p:sp>
            <p:nvSpPr>
              <p:cNvPr id="17" name="Freeform 5"/>
              <p:cNvSpPr>
                <a:spLocks/>
              </p:cNvSpPr>
              <p:nvPr/>
            </p:nvSpPr>
            <p:spPr bwMode="auto">
              <a:xfrm>
                <a:off x="4643439" y="2138366"/>
                <a:ext cx="488952" cy="488948"/>
              </a:xfrm>
              <a:custGeom>
                <a:avLst/>
                <a:gdLst>
                  <a:gd name="T0" fmla="*/ 509 w 924"/>
                  <a:gd name="T1" fmla="*/ 3 h 925"/>
                  <a:gd name="T2" fmla="*/ 577 w 924"/>
                  <a:gd name="T3" fmla="*/ 14 h 925"/>
                  <a:gd name="T4" fmla="*/ 642 w 924"/>
                  <a:gd name="T5" fmla="*/ 36 h 925"/>
                  <a:gd name="T6" fmla="*/ 702 w 924"/>
                  <a:gd name="T7" fmla="*/ 67 h 925"/>
                  <a:gd name="T8" fmla="*/ 756 w 924"/>
                  <a:gd name="T9" fmla="*/ 106 h 925"/>
                  <a:gd name="T10" fmla="*/ 803 w 924"/>
                  <a:gd name="T11" fmla="*/ 152 h 925"/>
                  <a:gd name="T12" fmla="*/ 845 w 924"/>
                  <a:gd name="T13" fmla="*/ 205 h 925"/>
                  <a:gd name="T14" fmla="*/ 878 w 924"/>
                  <a:gd name="T15" fmla="*/ 263 h 925"/>
                  <a:gd name="T16" fmla="*/ 903 w 924"/>
                  <a:gd name="T17" fmla="*/ 325 h 925"/>
                  <a:gd name="T18" fmla="*/ 919 w 924"/>
                  <a:gd name="T19" fmla="*/ 392 h 925"/>
                  <a:gd name="T20" fmla="*/ 924 w 924"/>
                  <a:gd name="T21" fmla="*/ 463 h 925"/>
                  <a:gd name="T22" fmla="*/ 919 w 924"/>
                  <a:gd name="T23" fmla="*/ 533 h 925"/>
                  <a:gd name="T24" fmla="*/ 903 w 924"/>
                  <a:gd name="T25" fmla="*/ 600 h 925"/>
                  <a:gd name="T26" fmla="*/ 878 w 924"/>
                  <a:gd name="T27" fmla="*/ 663 h 925"/>
                  <a:gd name="T28" fmla="*/ 845 w 924"/>
                  <a:gd name="T29" fmla="*/ 720 h 925"/>
                  <a:gd name="T30" fmla="*/ 803 w 924"/>
                  <a:gd name="T31" fmla="*/ 773 h 925"/>
                  <a:gd name="T32" fmla="*/ 756 w 924"/>
                  <a:gd name="T33" fmla="*/ 819 h 925"/>
                  <a:gd name="T34" fmla="*/ 702 w 924"/>
                  <a:gd name="T35" fmla="*/ 858 h 925"/>
                  <a:gd name="T36" fmla="*/ 642 w 924"/>
                  <a:gd name="T37" fmla="*/ 888 h 925"/>
                  <a:gd name="T38" fmla="*/ 577 w 924"/>
                  <a:gd name="T39" fmla="*/ 910 h 925"/>
                  <a:gd name="T40" fmla="*/ 509 w 924"/>
                  <a:gd name="T41" fmla="*/ 922 h 925"/>
                  <a:gd name="T42" fmla="*/ 438 w 924"/>
                  <a:gd name="T43" fmla="*/ 924 h 925"/>
                  <a:gd name="T44" fmla="*/ 369 w 924"/>
                  <a:gd name="T45" fmla="*/ 916 h 925"/>
                  <a:gd name="T46" fmla="*/ 303 w 924"/>
                  <a:gd name="T47" fmla="*/ 897 h 925"/>
                  <a:gd name="T48" fmla="*/ 242 w 924"/>
                  <a:gd name="T49" fmla="*/ 869 h 925"/>
                  <a:gd name="T50" fmla="*/ 186 w 924"/>
                  <a:gd name="T51" fmla="*/ 832 h 925"/>
                  <a:gd name="T52" fmla="*/ 136 w 924"/>
                  <a:gd name="T53" fmla="*/ 790 h 925"/>
                  <a:gd name="T54" fmla="*/ 92 w 924"/>
                  <a:gd name="T55" fmla="*/ 739 h 925"/>
                  <a:gd name="T56" fmla="*/ 56 w 924"/>
                  <a:gd name="T57" fmla="*/ 682 h 925"/>
                  <a:gd name="T58" fmla="*/ 28 w 924"/>
                  <a:gd name="T59" fmla="*/ 621 h 925"/>
                  <a:gd name="T60" fmla="*/ 10 w 924"/>
                  <a:gd name="T61" fmla="*/ 555 h 925"/>
                  <a:gd name="T62" fmla="*/ 0 w 924"/>
                  <a:gd name="T63" fmla="*/ 487 h 925"/>
                  <a:gd name="T64" fmla="*/ 3 w 924"/>
                  <a:gd name="T65" fmla="*/ 415 h 925"/>
                  <a:gd name="T66" fmla="*/ 14 w 924"/>
                  <a:gd name="T67" fmla="*/ 347 h 925"/>
                  <a:gd name="T68" fmla="*/ 36 w 924"/>
                  <a:gd name="T69" fmla="*/ 284 h 925"/>
                  <a:gd name="T70" fmla="*/ 67 w 924"/>
                  <a:gd name="T71" fmla="*/ 223 h 925"/>
                  <a:gd name="T72" fmla="*/ 106 w 924"/>
                  <a:gd name="T73" fmla="*/ 169 h 925"/>
                  <a:gd name="T74" fmla="*/ 152 w 924"/>
                  <a:gd name="T75" fmla="*/ 121 h 925"/>
                  <a:gd name="T76" fmla="*/ 204 w 924"/>
                  <a:gd name="T77" fmla="*/ 79 h 925"/>
                  <a:gd name="T78" fmla="*/ 261 w 924"/>
                  <a:gd name="T79" fmla="*/ 46 h 925"/>
                  <a:gd name="T80" fmla="*/ 325 w 924"/>
                  <a:gd name="T81" fmla="*/ 21 h 925"/>
                  <a:gd name="T82" fmla="*/ 392 w 924"/>
                  <a:gd name="T83" fmla="*/ 5 h 925"/>
                  <a:gd name="T84" fmla="*/ 463 w 924"/>
                  <a:gd name="T85"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4" h="925">
                    <a:moveTo>
                      <a:pt x="463" y="0"/>
                    </a:moveTo>
                    <a:lnTo>
                      <a:pt x="486" y="0"/>
                    </a:lnTo>
                    <a:lnTo>
                      <a:pt x="509" y="3"/>
                    </a:lnTo>
                    <a:lnTo>
                      <a:pt x="532" y="5"/>
                    </a:lnTo>
                    <a:lnTo>
                      <a:pt x="555" y="10"/>
                    </a:lnTo>
                    <a:lnTo>
                      <a:pt x="577" y="14"/>
                    </a:lnTo>
                    <a:lnTo>
                      <a:pt x="599" y="21"/>
                    </a:lnTo>
                    <a:lnTo>
                      <a:pt x="621" y="28"/>
                    </a:lnTo>
                    <a:lnTo>
                      <a:pt x="642" y="36"/>
                    </a:lnTo>
                    <a:lnTo>
                      <a:pt x="662" y="46"/>
                    </a:lnTo>
                    <a:lnTo>
                      <a:pt x="682" y="56"/>
                    </a:lnTo>
                    <a:lnTo>
                      <a:pt x="702" y="67"/>
                    </a:lnTo>
                    <a:lnTo>
                      <a:pt x="720" y="79"/>
                    </a:lnTo>
                    <a:lnTo>
                      <a:pt x="739" y="93"/>
                    </a:lnTo>
                    <a:lnTo>
                      <a:pt x="756" y="106"/>
                    </a:lnTo>
                    <a:lnTo>
                      <a:pt x="772" y="121"/>
                    </a:lnTo>
                    <a:lnTo>
                      <a:pt x="788" y="136"/>
                    </a:lnTo>
                    <a:lnTo>
                      <a:pt x="803" y="152"/>
                    </a:lnTo>
                    <a:lnTo>
                      <a:pt x="818" y="169"/>
                    </a:lnTo>
                    <a:lnTo>
                      <a:pt x="832" y="186"/>
                    </a:lnTo>
                    <a:lnTo>
                      <a:pt x="845" y="205"/>
                    </a:lnTo>
                    <a:lnTo>
                      <a:pt x="857" y="223"/>
                    </a:lnTo>
                    <a:lnTo>
                      <a:pt x="868" y="243"/>
                    </a:lnTo>
                    <a:lnTo>
                      <a:pt x="878" y="263"/>
                    </a:lnTo>
                    <a:lnTo>
                      <a:pt x="888" y="284"/>
                    </a:lnTo>
                    <a:lnTo>
                      <a:pt x="896" y="304"/>
                    </a:lnTo>
                    <a:lnTo>
                      <a:pt x="903" y="325"/>
                    </a:lnTo>
                    <a:lnTo>
                      <a:pt x="910" y="347"/>
                    </a:lnTo>
                    <a:lnTo>
                      <a:pt x="914" y="370"/>
                    </a:lnTo>
                    <a:lnTo>
                      <a:pt x="919" y="392"/>
                    </a:lnTo>
                    <a:lnTo>
                      <a:pt x="921" y="415"/>
                    </a:lnTo>
                    <a:lnTo>
                      <a:pt x="924" y="440"/>
                    </a:lnTo>
                    <a:lnTo>
                      <a:pt x="924" y="463"/>
                    </a:lnTo>
                    <a:lnTo>
                      <a:pt x="924" y="487"/>
                    </a:lnTo>
                    <a:lnTo>
                      <a:pt x="921" y="510"/>
                    </a:lnTo>
                    <a:lnTo>
                      <a:pt x="919" y="533"/>
                    </a:lnTo>
                    <a:lnTo>
                      <a:pt x="914" y="555"/>
                    </a:lnTo>
                    <a:lnTo>
                      <a:pt x="910" y="578"/>
                    </a:lnTo>
                    <a:lnTo>
                      <a:pt x="903" y="600"/>
                    </a:lnTo>
                    <a:lnTo>
                      <a:pt x="896" y="621"/>
                    </a:lnTo>
                    <a:lnTo>
                      <a:pt x="888" y="642"/>
                    </a:lnTo>
                    <a:lnTo>
                      <a:pt x="878" y="663"/>
                    </a:lnTo>
                    <a:lnTo>
                      <a:pt x="868" y="682"/>
                    </a:lnTo>
                    <a:lnTo>
                      <a:pt x="857" y="702"/>
                    </a:lnTo>
                    <a:lnTo>
                      <a:pt x="845" y="720"/>
                    </a:lnTo>
                    <a:lnTo>
                      <a:pt x="832" y="739"/>
                    </a:lnTo>
                    <a:lnTo>
                      <a:pt x="818" y="756"/>
                    </a:lnTo>
                    <a:lnTo>
                      <a:pt x="803" y="773"/>
                    </a:lnTo>
                    <a:lnTo>
                      <a:pt x="788" y="790"/>
                    </a:lnTo>
                    <a:lnTo>
                      <a:pt x="772" y="805"/>
                    </a:lnTo>
                    <a:lnTo>
                      <a:pt x="756" y="819"/>
                    </a:lnTo>
                    <a:lnTo>
                      <a:pt x="739" y="832"/>
                    </a:lnTo>
                    <a:lnTo>
                      <a:pt x="720" y="846"/>
                    </a:lnTo>
                    <a:lnTo>
                      <a:pt x="702" y="858"/>
                    </a:lnTo>
                    <a:lnTo>
                      <a:pt x="682" y="869"/>
                    </a:lnTo>
                    <a:lnTo>
                      <a:pt x="662" y="879"/>
                    </a:lnTo>
                    <a:lnTo>
                      <a:pt x="642" y="888"/>
                    </a:lnTo>
                    <a:lnTo>
                      <a:pt x="621" y="897"/>
                    </a:lnTo>
                    <a:lnTo>
                      <a:pt x="599" y="904"/>
                    </a:lnTo>
                    <a:lnTo>
                      <a:pt x="577" y="910"/>
                    </a:lnTo>
                    <a:lnTo>
                      <a:pt x="555" y="916"/>
                    </a:lnTo>
                    <a:lnTo>
                      <a:pt x="532" y="919"/>
                    </a:lnTo>
                    <a:lnTo>
                      <a:pt x="509" y="922"/>
                    </a:lnTo>
                    <a:lnTo>
                      <a:pt x="486" y="924"/>
                    </a:lnTo>
                    <a:lnTo>
                      <a:pt x="463" y="925"/>
                    </a:lnTo>
                    <a:lnTo>
                      <a:pt x="438" y="924"/>
                    </a:lnTo>
                    <a:lnTo>
                      <a:pt x="415" y="922"/>
                    </a:lnTo>
                    <a:lnTo>
                      <a:pt x="392" y="919"/>
                    </a:lnTo>
                    <a:lnTo>
                      <a:pt x="369" y="916"/>
                    </a:lnTo>
                    <a:lnTo>
                      <a:pt x="347" y="910"/>
                    </a:lnTo>
                    <a:lnTo>
                      <a:pt x="325" y="904"/>
                    </a:lnTo>
                    <a:lnTo>
                      <a:pt x="303" y="897"/>
                    </a:lnTo>
                    <a:lnTo>
                      <a:pt x="282" y="888"/>
                    </a:lnTo>
                    <a:lnTo>
                      <a:pt x="261" y="879"/>
                    </a:lnTo>
                    <a:lnTo>
                      <a:pt x="242" y="869"/>
                    </a:lnTo>
                    <a:lnTo>
                      <a:pt x="222" y="858"/>
                    </a:lnTo>
                    <a:lnTo>
                      <a:pt x="204" y="846"/>
                    </a:lnTo>
                    <a:lnTo>
                      <a:pt x="186" y="832"/>
                    </a:lnTo>
                    <a:lnTo>
                      <a:pt x="168" y="819"/>
                    </a:lnTo>
                    <a:lnTo>
                      <a:pt x="152" y="805"/>
                    </a:lnTo>
                    <a:lnTo>
                      <a:pt x="136" y="790"/>
                    </a:lnTo>
                    <a:lnTo>
                      <a:pt x="121" y="773"/>
                    </a:lnTo>
                    <a:lnTo>
                      <a:pt x="106" y="756"/>
                    </a:lnTo>
                    <a:lnTo>
                      <a:pt x="92" y="739"/>
                    </a:lnTo>
                    <a:lnTo>
                      <a:pt x="79" y="720"/>
                    </a:lnTo>
                    <a:lnTo>
                      <a:pt x="67" y="702"/>
                    </a:lnTo>
                    <a:lnTo>
                      <a:pt x="56" y="682"/>
                    </a:lnTo>
                    <a:lnTo>
                      <a:pt x="45" y="663"/>
                    </a:lnTo>
                    <a:lnTo>
                      <a:pt x="36" y="642"/>
                    </a:lnTo>
                    <a:lnTo>
                      <a:pt x="28" y="621"/>
                    </a:lnTo>
                    <a:lnTo>
                      <a:pt x="21" y="600"/>
                    </a:lnTo>
                    <a:lnTo>
                      <a:pt x="14" y="578"/>
                    </a:lnTo>
                    <a:lnTo>
                      <a:pt x="10" y="555"/>
                    </a:lnTo>
                    <a:lnTo>
                      <a:pt x="5" y="533"/>
                    </a:lnTo>
                    <a:lnTo>
                      <a:pt x="3" y="510"/>
                    </a:lnTo>
                    <a:lnTo>
                      <a:pt x="0" y="487"/>
                    </a:lnTo>
                    <a:lnTo>
                      <a:pt x="0" y="463"/>
                    </a:lnTo>
                    <a:lnTo>
                      <a:pt x="0" y="440"/>
                    </a:lnTo>
                    <a:lnTo>
                      <a:pt x="3" y="415"/>
                    </a:lnTo>
                    <a:lnTo>
                      <a:pt x="5" y="392"/>
                    </a:lnTo>
                    <a:lnTo>
                      <a:pt x="10" y="370"/>
                    </a:lnTo>
                    <a:lnTo>
                      <a:pt x="14" y="347"/>
                    </a:lnTo>
                    <a:lnTo>
                      <a:pt x="21" y="325"/>
                    </a:lnTo>
                    <a:lnTo>
                      <a:pt x="28" y="304"/>
                    </a:lnTo>
                    <a:lnTo>
                      <a:pt x="36" y="284"/>
                    </a:lnTo>
                    <a:lnTo>
                      <a:pt x="45" y="263"/>
                    </a:lnTo>
                    <a:lnTo>
                      <a:pt x="56" y="243"/>
                    </a:lnTo>
                    <a:lnTo>
                      <a:pt x="67" y="223"/>
                    </a:lnTo>
                    <a:lnTo>
                      <a:pt x="79" y="205"/>
                    </a:lnTo>
                    <a:lnTo>
                      <a:pt x="92" y="186"/>
                    </a:lnTo>
                    <a:lnTo>
                      <a:pt x="106" y="169"/>
                    </a:lnTo>
                    <a:lnTo>
                      <a:pt x="121" y="152"/>
                    </a:lnTo>
                    <a:lnTo>
                      <a:pt x="136" y="136"/>
                    </a:lnTo>
                    <a:lnTo>
                      <a:pt x="152" y="121"/>
                    </a:lnTo>
                    <a:lnTo>
                      <a:pt x="168" y="106"/>
                    </a:lnTo>
                    <a:lnTo>
                      <a:pt x="186" y="93"/>
                    </a:lnTo>
                    <a:lnTo>
                      <a:pt x="204" y="79"/>
                    </a:lnTo>
                    <a:lnTo>
                      <a:pt x="222" y="67"/>
                    </a:lnTo>
                    <a:lnTo>
                      <a:pt x="242" y="56"/>
                    </a:lnTo>
                    <a:lnTo>
                      <a:pt x="261" y="46"/>
                    </a:lnTo>
                    <a:lnTo>
                      <a:pt x="282" y="36"/>
                    </a:lnTo>
                    <a:lnTo>
                      <a:pt x="303" y="28"/>
                    </a:lnTo>
                    <a:lnTo>
                      <a:pt x="325" y="21"/>
                    </a:lnTo>
                    <a:lnTo>
                      <a:pt x="347" y="14"/>
                    </a:lnTo>
                    <a:lnTo>
                      <a:pt x="369" y="10"/>
                    </a:lnTo>
                    <a:lnTo>
                      <a:pt x="392" y="5"/>
                    </a:lnTo>
                    <a:lnTo>
                      <a:pt x="415" y="3"/>
                    </a:lnTo>
                    <a:lnTo>
                      <a:pt x="438" y="0"/>
                    </a:lnTo>
                    <a:lnTo>
                      <a:pt x="463"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8" name="Freeform 6"/>
              <p:cNvSpPr>
                <a:spLocks/>
              </p:cNvSpPr>
              <p:nvPr/>
            </p:nvSpPr>
            <p:spPr bwMode="auto">
              <a:xfrm>
                <a:off x="61913" y="2136775"/>
                <a:ext cx="2587624" cy="2582865"/>
              </a:xfrm>
              <a:custGeom>
                <a:avLst/>
                <a:gdLst>
                  <a:gd name="T0" fmla="*/ 3404 w 4890"/>
                  <a:gd name="T1" fmla="*/ 2169 h 4882"/>
                  <a:gd name="T2" fmla="*/ 3443 w 4890"/>
                  <a:gd name="T3" fmla="*/ 2067 h 4882"/>
                  <a:gd name="T4" fmla="*/ 3452 w 4890"/>
                  <a:gd name="T5" fmla="*/ 1962 h 4882"/>
                  <a:gd name="T6" fmla="*/ 3434 w 4890"/>
                  <a:gd name="T7" fmla="*/ 1856 h 4882"/>
                  <a:gd name="T8" fmla="*/ 3388 w 4890"/>
                  <a:gd name="T9" fmla="*/ 1750 h 4882"/>
                  <a:gd name="T10" fmla="*/ 3317 w 4890"/>
                  <a:gd name="T11" fmla="*/ 1649 h 4882"/>
                  <a:gd name="T12" fmla="*/ 3222 w 4890"/>
                  <a:gd name="T13" fmla="*/ 1559 h 4882"/>
                  <a:gd name="T14" fmla="*/ 3118 w 4890"/>
                  <a:gd name="T15" fmla="*/ 1499 h 4882"/>
                  <a:gd name="T16" fmla="*/ 3012 w 4890"/>
                  <a:gd name="T17" fmla="*/ 1465 h 4882"/>
                  <a:gd name="T18" fmla="*/ 2907 w 4890"/>
                  <a:gd name="T19" fmla="*/ 1457 h 4882"/>
                  <a:gd name="T20" fmla="*/ 2805 w 4890"/>
                  <a:gd name="T21" fmla="*/ 1473 h 4882"/>
                  <a:gd name="T22" fmla="*/ 2712 w 4890"/>
                  <a:gd name="T23" fmla="*/ 1511 h 4882"/>
                  <a:gd name="T24" fmla="*/ 2627 w 4890"/>
                  <a:gd name="T25" fmla="*/ 1573 h 4882"/>
                  <a:gd name="T26" fmla="*/ 129 w 4890"/>
                  <a:gd name="T27" fmla="*/ 4045 h 4882"/>
                  <a:gd name="T28" fmla="*/ 69 w 4890"/>
                  <a:gd name="T29" fmla="*/ 4141 h 4882"/>
                  <a:gd name="T30" fmla="*/ 25 w 4890"/>
                  <a:gd name="T31" fmla="*/ 4247 h 4882"/>
                  <a:gd name="T32" fmla="*/ 2 w 4890"/>
                  <a:gd name="T33" fmla="*/ 4359 h 4882"/>
                  <a:gd name="T34" fmla="*/ 5 w 4890"/>
                  <a:gd name="T35" fmla="*/ 4475 h 4882"/>
                  <a:gd name="T36" fmla="*/ 37 w 4890"/>
                  <a:gd name="T37" fmla="*/ 4588 h 4882"/>
                  <a:gd name="T38" fmla="*/ 96 w 4890"/>
                  <a:gd name="T39" fmla="*/ 4688 h 4882"/>
                  <a:gd name="T40" fmla="*/ 163 w 4890"/>
                  <a:gd name="T41" fmla="*/ 4757 h 4882"/>
                  <a:gd name="T42" fmla="*/ 238 w 4890"/>
                  <a:gd name="T43" fmla="*/ 4807 h 4882"/>
                  <a:gd name="T44" fmla="*/ 336 w 4890"/>
                  <a:gd name="T45" fmla="*/ 4847 h 4882"/>
                  <a:gd name="T46" fmla="*/ 515 w 4890"/>
                  <a:gd name="T47" fmla="*/ 4876 h 4882"/>
                  <a:gd name="T48" fmla="*/ 4472 w 4890"/>
                  <a:gd name="T49" fmla="*/ 4879 h 4882"/>
                  <a:gd name="T50" fmla="*/ 4609 w 4890"/>
                  <a:gd name="T51" fmla="*/ 4854 h 4882"/>
                  <a:gd name="T52" fmla="*/ 4715 w 4890"/>
                  <a:gd name="T53" fmla="*/ 4802 h 4882"/>
                  <a:gd name="T54" fmla="*/ 4794 w 4890"/>
                  <a:gd name="T55" fmla="*/ 4725 h 4882"/>
                  <a:gd name="T56" fmla="*/ 4848 w 4890"/>
                  <a:gd name="T57" fmla="*/ 4623 h 4882"/>
                  <a:gd name="T58" fmla="*/ 4879 w 4890"/>
                  <a:gd name="T59" fmla="*/ 4497 h 4882"/>
                  <a:gd name="T60" fmla="*/ 4890 w 4890"/>
                  <a:gd name="T61" fmla="*/ 4350 h 4882"/>
                  <a:gd name="T62" fmla="*/ 4880 w 4890"/>
                  <a:gd name="T63" fmla="*/ 404 h 4882"/>
                  <a:gd name="T64" fmla="*/ 4847 w 4890"/>
                  <a:gd name="T65" fmla="*/ 273 h 4882"/>
                  <a:gd name="T66" fmla="*/ 4787 w 4890"/>
                  <a:gd name="T67" fmla="*/ 166 h 4882"/>
                  <a:gd name="T68" fmla="*/ 4702 w 4890"/>
                  <a:gd name="T69" fmla="*/ 87 h 4882"/>
                  <a:gd name="T70" fmla="*/ 4591 w 4890"/>
                  <a:gd name="T71" fmla="*/ 34 h 4882"/>
                  <a:gd name="T72" fmla="*/ 4455 w 4890"/>
                  <a:gd name="T73" fmla="*/ 5 h 4882"/>
                  <a:gd name="T74" fmla="*/ 507 w 4890"/>
                  <a:gd name="T75" fmla="*/ 1 h 4882"/>
                  <a:gd name="T76" fmla="*/ 364 w 4890"/>
                  <a:gd name="T77" fmla="*/ 24 h 4882"/>
                  <a:gd name="T78" fmla="*/ 244 w 4890"/>
                  <a:gd name="T79" fmla="*/ 73 h 4882"/>
                  <a:gd name="T80" fmla="*/ 147 w 4890"/>
                  <a:gd name="T81" fmla="*/ 147 h 4882"/>
                  <a:gd name="T82" fmla="*/ 76 w 4890"/>
                  <a:gd name="T83" fmla="*/ 244 h 4882"/>
                  <a:gd name="T84" fmla="*/ 30 w 4890"/>
                  <a:gd name="T85" fmla="*/ 362 h 4882"/>
                  <a:gd name="T86" fmla="*/ 12 w 4890"/>
                  <a:gd name="T87" fmla="*/ 499 h 4882"/>
                  <a:gd name="T88" fmla="*/ 936 w 4890"/>
                  <a:gd name="T89" fmla="*/ 1035 h 4882"/>
                  <a:gd name="T90" fmla="*/ 953 w 4890"/>
                  <a:gd name="T91" fmla="*/ 969 h 4882"/>
                  <a:gd name="T92" fmla="*/ 997 w 4890"/>
                  <a:gd name="T93" fmla="*/ 934 h 4882"/>
                  <a:gd name="T94" fmla="*/ 1069 w 4890"/>
                  <a:gd name="T95" fmla="*/ 922 h 4882"/>
                  <a:gd name="T96" fmla="*/ 3894 w 4890"/>
                  <a:gd name="T97" fmla="*/ 931 h 4882"/>
                  <a:gd name="T98" fmla="*/ 3941 w 4890"/>
                  <a:gd name="T99" fmla="*/ 962 h 4882"/>
                  <a:gd name="T100" fmla="*/ 3963 w 4890"/>
                  <a:gd name="T101" fmla="*/ 1021 h 4882"/>
                  <a:gd name="T102" fmla="*/ 3965 w 4890"/>
                  <a:gd name="T103" fmla="*/ 3856 h 4882"/>
                  <a:gd name="T104" fmla="*/ 3942 w 4890"/>
                  <a:gd name="T105" fmla="*/ 3913 h 4882"/>
                  <a:gd name="T106" fmla="*/ 3894 w 4890"/>
                  <a:gd name="T107" fmla="*/ 3947 h 4882"/>
                  <a:gd name="T108" fmla="*/ 1672 w 4890"/>
                  <a:gd name="T109" fmla="*/ 3955 h 4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0" h="4882">
                    <a:moveTo>
                      <a:pt x="3351" y="2246"/>
                    </a:moveTo>
                    <a:lnTo>
                      <a:pt x="3366" y="2228"/>
                    </a:lnTo>
                    <a:lnTo>
                      <a:pt x="3379" y="2208"/>
                    </a:lnTo>
                    <a:lnTo>
                      <a:pt x="3392" y="2188"/>
                    </a:lnTo>
                    <a:lnTo>
                      <a:pt x="3404" y="2169"/>
                    </a:lnTo>
                    <a:lnTo>
                      <a:pt x="3414" y="2149"/>
                    </a:lnTo>
                    <a:lnTo>
                      <a:pt x="3423" y="2128"/>
                    </a:lnTo>
                    <a:lnTo>
                      <a:pt x="3431" y="2109"/>
                    </a:lnTo>
                    <a:lnTo>
                      <a:pt x="3438" y="2088"/>
                    </a:lnTo>
                    <a:lnTo>
                      <a:pt x="3443" y="2067"/>
                    </a:lnTo>
                    <a:lnTo>
                      <a:pt x="3448" y="2046"/>
                    </a:lnTo>
                    <a:lnTo>
                      <a:pt x="3451" y="2025"/>
                    </a:lnTo>
                    <a:lnTo>
                      <a:pt x="3452" y="2005"/>
                    </a:lnTo>
                    <a:lnTo>
                      <a:pt x="3453" y="1983"/>
                    </a:lnTo>
                    <a:lnTo>
                      <a:pt x="3452" y="1962"/>
                    </a:lnTo>
                    <a:lnTo>
                      <a:pt x="3451" y="1940"/>
                    </a:lnTo>
                    <a:lnTo>
                      <a:pt x="3449" y="1919"/>
                    </a:lnTo>
                    <a:lnTo>
                      <a:pt x="3444" y="1898"/>
                    </a:lnTo>
                    <a:lnTo>
                      <a:pt x="3440" y="1876"/>
                    </a:lnTo>
                    <a:lnTo>
                      <a:pt x="3434" y="1856"/>
                    </a:lnTo>
                    <a:lnTo>
                      <a:pt x="3427" y="1834"/>
                    </a:lnTo>
                    <a:lnTo>
                      <a:pt x="3419" y="1813"/>
                    </a:lnTo>
                    <a:lnTo>
                      <a:pt x="3410" y="1792"/>
                    </a:lnTo>
                    <a:lnTo>
                      <a:pt x="3399" y="1771"/>
                    </a:lnTo>
                    <a:lnTo>
                      <a:pt x="3388" y="1750"/>
                    </a:lnTo>
                    <a:lnTo>
                      <a:pt x="3376" y="1730"/>
                    </a:lnTo>
                    <a:lnTo>
                      <a:pt x="3362" y="1709"/>
                    </a:lnTo>
                    <a:lnTo>
                      <a:pt x="3348" y="1688"/>
                    </a:lnTo>
                    <a:lnTo>
                      <a:pt x="3333" y="1668"/>
                    </a:lnTo>
                    <a:lnTo>
                      <a:pt x="3317" y="1649"/>
                    </a:lnTo>
                    <a:lnTo>
                      <a:pt x="3300" y="1628"/>
                    </a:lnTo>
                    <a:lnTo>
                      <a:pt x="3281" y="1610"/>
                    </a:lnTo>
                    <a:lnTo>
                      <a:pt x="3263" y="1590"/>
                    </a:lnTo>
                    <a:lnTo>
                      <a:pt x="3243" y="1574"/>
                    </a:lnTo>
                    <a:lnTo>
                      <a:pt x="3222" y="1559"/>
                    </a:lnTo>
                    <a:lnTo>
                      <a:pt x="3203" y="1544"/>
                    </a:lnTo>
                    <a:lnTo>
                      <a:pt x="3182" y="1531"/>
                    </a:lnTo>
                    <a:lnTo>
                      <a:pt x="3161" y="1519"/>
                    </a:lnTo>
                    <a:lnTo>
                      <a:pt x="3140" y="1508"/>
                    </a:lnTo>
                    <a:lnTo>
                      <a:pt x="3118" y="1499"/>
                    </a:lnTo>
                    <a:lnTo>
                      <a:pt x="3098" y="1489"/>
                    </a:lnTo>
                    <a:lnTo>
                      <a:pt x="3077" y="1482"/>
                    </a:lnTo>
                    <a:lnTo>
                      <a:pt x="3055" y="1475"/>
                    </a:lnTo>
                    <a:lnTo>
                      <a:pt x="3034" y="1470"/>
                    </a:lnTo>
                    <a:lnTo>
                      <a:pt x="3012" y="1465"/>
                    </a:lnTo>
                    <a:lnTo>
                      <a:pt x="2991" y="1462"/>
                    </a:lnTo>
                    <a:lnTo>
                      <a:pt x="2970" y="1459"/>
                    </a:lnTo>
                    <a:lnTo>
                      <a:pt x="2949" y="1457"/>
                    </a:lnTo>
                    <a:lnTo>
                      <a:pt x="2928" y="1457"/>
                    </a:lnTo>
                    <a:lnTo>
                      <a:pt x="2907" y="1457"/>
                    </a:lnTo>
                    <a:lnTo>
                      <a:pt x="2886" y="1458"/>
                    </a:lnTo>
                    <a:lnTo>
                      <a:pt x="2866" y="1460"/>
                    </a:lnTo>
                    <a:lnTo>
                      <a:pt x="2846" y="1464"/>
                    </a:lnTo>
                    <a:lnTo>
                      <a:pt x="2826" y="1467"/>
                    </a:lnTo>
                    <a:lnTo>
                      <a:pt x="2805" y="1473"/>
                    </a:lnTo>
                    <a:lnTo>
                      <a:pt x="2786" y="1479"/>
                    </a:lnTo>
                    <a:lnTo>
                      <a:pt x="2767" y="1486"/>
                    </a:lnTo>
                    <a:lnTo>
                      <a:pt x="2747" y="1493"/>
                    </a:lnTo>
                    <a:lnTo>
                      <a:pt x="2729" y="1502"/>
                    </a:lnTo>
                    <a:lnTo>
                      <a:pt x="2712" y="1511"/>
                    </a:lnTo>
                    <a:lnTo>
                      <a:pt x="2693" y="1522"/>
                    </a:lnTo>
                    <a:lnTo>
                      <a:pt x="2677" y="1533"/>
                    </a:lnTo>
                    <a:lnTo>
                      <a:pt x="2660" y="1545"/>
                    </a:lnTo>
                    <a:lnTo>
                      <a:pt x="2643" y="1559"/>
                    </a:lnTo>
                    <a:lnTo>
                      <a:pt x="2627" y="1573"/>
                    </a:lnTo>
                    <a:lnTo>
                      <a:pt x="187" y="3978"/>
                    </a:lnTo>
                    <a:lnTo>
                      <a:pt x="172" y="3994"/>
                    </a:lnTo>
                    <a:lnTo>
                      <a:pt x="157" y="4010"/>
                    </a:lnTo>
                    <a:lnTo>
                      <a:pt x="143" y="4028"/>
                    </a:lnTo>
                    <a:lnTo>
                      <a:pt x="129" y="4045"/>
                    </a:lnTo>
                    <a:lnTo>
                      <a:pt x="117" y="4064"/>
                    </a:lnTo>
                    <a:lnTo>
                      <a:pt x="104" y="4082"/>
                    </a:lnTo>
                    <a:lnTo>
                      <a:pt x="91" y="4101"/>
                    </a:lnTo>
                    <a:lnTo>
                      <a:pt x="80" y="4121"/>
                    </a:lnTo>
                    <a:lnTo>
                      <a:pt x="69" y="4141"/>
                    </a:lnTo>
                    <a:lnTo>
                      <a:pt x="59" y="4162"/>
                    </a:lnTo>
                    <a:lnTo>
                      <a:pt x="50" y="4183"/>
                    </a:lnTo>
                    <a:lnTo>
                      <a:pt x="40" y="4203"/>
                    </a:lnTo>
                    <a:lnTo>
                      <a:pt x="32" y="4225"/>
                    </a:lnTo>
                    <a:lnTo>
                      <a:pt x="25" y="4247"/>
                    </a:lnTo>
                    <a:lnTo>
                      <a:pt x="18" y="4269"/>
                    </a:lnTo>
                    <a:lnTo>
                      <a:pt x="13" y="4291"/>
                    </a:lnTo>
                    <a:lnTo>
                      <a:pt x="8" y="4314"/>
                    </a:lnTo>
                    <a:lnTo>
                      <a:pt x="5" y="4337"/>
                    </a:lnTo>
                    <a:lnTo>
                      <a:pt x="2" y="4359"/>
                    </a:lnTo>
                    <a:lnTo>
                      <a:pt x="1" y="4383"/>
                    </a:lnTo>
                    <a:lnTo>
                      <a:pt x="0" y="4406"/>
                    </a:lnTo>
                    <a:lnTo>
                      <a:pt x="0" y="4429"/>
                    </a:lnTo>
                    <a:lnTo>
                      <a:pt x="2" y="4452"/>
                    </a:lnTo>
                    <a:lnTo>
                      <a:pt x="5" y="4475"/>
                    </a:lnTo>
                    <a:lnTo>
                      <a:pt x="8" y="4498"/>
                    </a:lnTo>
                    <a:lnTo>
                      <a:pt x="14" y="4521"/>
                    </a:lnTo>
                    <a:lnTo>
                      <a:pt x="20" y="4543"/>
                    </a:lnTo>
                    <a:lnTo>
                      <a:pt x="28" y="4566"/>
                    </a:lnTo>
                    <a:lnTo>
                      <a:pt x="37" y="4588"/>
                    </a:lnTo>
                    <a:lnTo>
                      <a:pt x="46" y="4610"/>
                    </a:lnTo>
                    <a:lnTo>
                      <a:pt x="59" y="4632"/>
                    </a:lnTo>
                    <a:lnTo>
                      <a:pt x="72" y="4654"/>
                    </a:lnTo>
                    <a:lnTo>
                      <a:pt x="83" y="4671"/>
                    </a:lnTo>
                    <a:lnTo>
                      <a:pt x="96" y="4688"/>
                    </a:lnTo>
                    <a:lnTo>
                      <a:pt x="109" y="4704"/>
                    </a:lnTo>
                    <a:lnTo>
                      <a:pt x="121" y="4718"/>
                    </a:lnTo>
                    <a:lnTo>
                      <a:pt x="135" y="4731"/>
                    </a:lnTo>
                    <a:lnTo>
                      <a:pt x="149" y="4744"/>
                    </a:lnTo>
                    <a:lnTo>
                      <a:pt x="163" y="4757"/>
                    </a:lnTo>
                    <a:lnTo>
                      <a:pt x="178" y="4768"/>
                    </a:lnTo>
                    <a:lnTo>
                      <a:pt x="192" y="4779"/>
                    </a:lnTo>
                    <a:lnTo>
                      <a:pt x="207" y="4789"/>
                    </a:lnTo>
                    <a:lnTo>
                      <a:pt x="222" y="4798"/>
                    </a:lnTo>
                    <a:lnTo>
                      <a:pt x="238" y="4807"/>
                    </a:lnTo>
                    <a:lnTo>
                      <a:pt x="253" y="4815"/>
                    </a:lnTo>
                    <a:lnTo>
                      <a:pt x="269" y="4823"/>
                    </a:lnTo>
                    <a:lnTo>
                      <a:pt x="285" y="4830"/>
                    </a:lnTo>
                    <a:lnTo>
                      <a:pt x="303" y="4835"/>
                    </a:lnTo>
                    <a:lnTo>
                      <a:pt x="336" y="4847"/>
                    </a:lnTo>
                    <a:lnTo>
                      <a:pt x="371" y="4855"/>
                    </a:lnTo>
                    <a:lnTo>
                      <a:pt x="406" y="4863"/>
                    </a:lnTo>
                    <a:lnTo>
                      <a:pt x="441" y="4868"/>
                    </a:lnTo>
                    <a:lnTo>
                      <a:pt x="478" y="4872"/>
                    </a:lnTo>
                    <a:lnTo>
                      <a:pt x="515" y="4876"/>
                    </a:lnTo>
                    <a:lnTo>
                      <a:pt x="553" y="4878"/>
                    </a:lnTo>
                    <a:lnTo>
                      <a:pt x="592" y="4879"/>
                    </a:lnTo>
                    <a:lnTo>
                      <a:pt x="4409" y="4882"/>
                    </a:lnTo>
                    <a:lnTo>
                      <a:pt x="4441" y="4881"/>
                    </a:lnTo>
                    <a:lnTo>
                      <a:pt x="4472" y="4879"/>
                    </a:lnTo>
                    <a:lnTo>
                      <a:pt x="4501" y="4876"/>
                    </a:lnTo>
                    <a:lnTo>
                      <a:pt x="4530" y="4872"/>
                    </a:lnTo>
                    <a:lnTo>
                      <a:pt x="4558" y="4867"/>
                    </a:lnTo>
                    <a:lnTo>
                      <a:pt x="4583" y="4861"/>
                    </a:lnTo>
                    <a:lnTo>
                      <a:pt x="4609" y="4854"/>
                    </a:lnTo>
                    <a:lnTo>
                      <a:pt x="4632" y="4846"/>
                    </a:lnTo>
                    <a:lnTo>
                      <a:pt x="4654" y="4837"/>
                    </a:lnTo>
                    <a:lnTo>
                      <a:pt x="4676" y="4826"/>
                    </a:lnTo>
                    <a:lnTo>
                      <a:pt x="4695" y="4815"/>
                    </a:lnTo>
                    <a:lnTo>
                      <a:pt x="4715" y="4802"/>
                    </a:lnTo>
                    <a:lnTo>
                      <a:pt x="4732" y="4788"/>
                    </a:lnTo>
                    <a:lnTo>
                      <a:pt x="4750" y="4774"/>
                    </a:lnTo>
                    <a:lnTo>
                      <a:pt x="4766" y="4758"/>
                    </a:lnTo>
                    <a:lnTo>
                      <a:pt x="4780" y="4742"/>
                    </a:lnTo>
                    <a:lnTo>
                      <a:pt x="4794" y="4725"/>
                    </a:lnTo>
                    <a:lnTo>
                      <a:pt x="4806" y="4706"/>
                    </a:lnTo>
                    <a:lnTo>
                      <a:pt x="4818" y="4686"/>
                    </a:lnTo>
                    <a:lnTo>
                      <a:pt x="4829" y="4667"/>
                    </a:lnTo>
                    <a:lnTo>
                      <a:pt x="4839" y="4645"/>
                    </a:lnTo>
                    <a:lnTo>
                      <a:pt x="4848" y="4623"/>
                    </a:lnTo>
                    <a:lnTo>
                      <a:pt x="4856" y="4600"/>
                    </a:lnTo>
                    <a:lnTo>
                      <a:pt x="4863" y="4576"/>
                    </a:lnTo>
                    <a:lnTo>
                      <a:pt x="4869" y="4550"/>
                    </a:lnTo>
                    <a:lnTo>
                      <a:pt x="4875" y="4525"/>
                    </a:lnTo>
                    <a:lnTo>
                      <a:pt x="4879" y="4497"/>
                    </a:lnTo>
                    <a:lnTo>
                      <a:pt x="4883" y="4469"/>
                    </a:lnTo>
                    <a:lnTo>
                      <a:pt x="4885" y="4441"/>
                    </a:lnTo>
                    <a:lnTo>
                      <a:pt x="4887" y="4411"/>
                    </a:lnTo>
                    <a:lnTo>
                      <a:pt x="4888" y="4381"/>
                    </a:lnTo>
                    <a:lnTo>
                      <a:pt x="4890" y="4350"/>
                    </a:lnTo>
                    <a:lnTo>
                      <a:pt x="4890" y="529"/>
                    </a:lnTo>
                    <a:lnTo>
                      <a:pt x="4888" y="497"/>
                    </a:lnTo>
                    <a:lnTo>
                      <a:pt x="4887" y="464"/>
                    </a:lnTo>
                    <a:lnTo>
                      <a:pt x="4884" y="434"/>
                    </a:lnTo>
                    <a:lnTo>
                      <a:pt x="4880" y="404"/>
                    </a:lnTo>
                    <a:lnTo>
                      <a:pt x="4876" y="376"/>
                    </a:lnTo>
                    <a:lnTo>
                      <a:pt x="4870" y="349"/>
                    </a:lnTo>
                    <a:lnTo>
                      <a:pt x="4863" y="322"/>
                    </a:lnTo>
                    <a:lnTo>
                      <a:pt x="4855" y="297"/>
                    </a:lnTo>
                    <a:lnTo>
                      <a:pt x="4847" y="273"/>
                    </a:lnTo>
                    <a:lnTo>
                      <a:pt x="4836" y="250"/>
                    </a:lnTo>
                    <a:lnTo>
                      <a:pt x="4826" y="228"/>
                    </a:lnTo>
                    <a:lnTo>
                      <a:pt x="4814" y="206"/>
                    </a:lnTo>
                    <a:lnTo>
                      <a:pt x="4801" y="186"/>
                    </a:lnTo>
                    <a:lnTo>
                      <a:pt x="4787" y="166"/>
                    </a:lnTo>
                    <a:lnTo>
                      <a:pt x="4772" y="149"/>
                    </a:lnTo>
                    <a:lnTo>
                      <a:pt x="4757" y="132"/>
                    </a:lnTo>
                    <a:lnTo>
                      <a:pt x="4739" y="116"/>
                    </a:lnTo>
                    <a:lnTo>
                      <a:pt x="4721" y="101"/>
                    </a:lnTo>
                    <a:lnTo>
                      <a:pt x="4702" y="87"/>
                    </a:lnTo>
                    <a:lnTo>
                      <a:pt x="4682" y="74"/>
                    </a:lnTo>
                    <a:lnTo>
                      <a:pt x="4661" y="62"/>
                    </a:lnTo>
                    <a:lnTo>
                      <a:pt x="4639" y="52"/>
                    </a:lnTo>
                    <a:lnTo>
                      <a:pt x="4616" y="42"/>
                    </a:lnTo>
                    <a:lnTo>
                      <a:pt x="4591" y="34"/>
                    </a:lnTo>
                    <a:lnTo>
                      <a:pt x="4566" y="25"/>
                    </a:lnTo>
                    <a:lnTo>
                      <a:pt x="4539" y="18"/>
                    </a:lnTo>
                    <a:lnTo>
                      <a:pt x="4513" y="13"/>
                    </a:lnTo>
                    <a:lnTo>
                      <a:pt x="4484" y="8"/>
                    </a:lnTo>
                    <a:lnTo>
                      <a:pt x="4455" y="5"/>
                    </a:lnTo>
                    <a:lnTo>
                      <a:pt x="4424" y="2"/>
                    </a:lnTo>
                    <a:lnTo>
                      <a:pt x="4393" y="1"/>
                    </a:lnTo>
                    <a:lnTo>
                      <a:pt x="4360" y="0"/>
                    </a:lnTo>
                    <a:lnTo>
                      <a:pt x="540" y="0"/>
                    </a:lnTo>
                    <a:lnTo>
                      <a:pt x="507" y="1"/>
                    </a:lnTo>
                    <a:lnTo>
                      <a:pt x="477" y="3"/>
                    </a:lnTo>
                    <a:lnTo>
                      <a:pt x="447" y="7"/>
                    </a:lnTo>
                    <a:lnTo>
                      <a:pt x="418" y="12"/>
                    </a:lnTo>
                    <a:lnTo>
                      <a:pt x="391" y="17"/>
                    </a:lnTo>
                    <a:lnTo>
                      <a:pt x="364" y="24"/>
                    </a:lnTo>
                    <a:lnTo>
                      <a:pt x="337" y="31"/>
                    </a:lnTo>
                    <a:lnTo>
                      <a:pt x="313" y="40"/>
                    </a:lnTo>
                    <a:lnTo>
                      <a:pt x="289" y="51"/>
                    </a:lnTo>
                    <a:lnTo>
                      <a:pt x="266" y="61"/>
                    </a:lnTo>
                    <a:lnTo>
                      <a:pt x="244" y="73"/>
                    </a:lnTo>
                    <a:lnTo>
                      <a:pt x="222" y="86"/>
                    </a:lnTo>
                    <a:lnTo>
                      <a:pt x="202" y="99"/>
                    </a:lnTo>
                    <a:lnTo>
                      <a:pt x="183" y="114"/>
                    </a:lnTo>
                    <a:lnTo>
                      <a:pt x="164" y="131"/>
                    </a:lnTo>
                    <a:lnTo>
                      <a:pt x="147" y="147"/>
                    </a:lnTo>
                    <a:lnTo>
                      <a:pt x="131" y="164"/>
                    </a:lnTo>
                    <a:lnTo>
                      <a:pt x="116" y="183"/>
                    </a:lnTo>
                    <a:lnTo>
                      <a:pt x="102" y="202"/>
                    </a:lnTo>
                    <a:lnTo>
                      <a:pt x="88" y="223"/>
                    </a:lnTo>
                    <a:lnTo>
                      <a:pt x="76" y="244"/>
                    </a:lnTo>
                    <a:lnTo>
                      <a:pt x="65" y="266"/>
                    </a:lnTo>
                    <a:lnTo>
                      <a:pt x="54" y="289"/>
                    </a:lnTo>
                    <a:lnTo>
                      <a:pt x="45" y="312"/>
                    </a:lnTo>
                    <a:lnTo>
                      <a:pt x="37" y="336"/>
                    </a:lnTo>
                    <a:lnTo>
                      <a:pt x="30" y="362"/>
                    </a:lnTo>
                    <a:lnTo>
                      <a:pt x="24" y="388"/>
                    </a:lnTo>
                    <a:lnTo>
                      <a:pt x="20" y="415"/>
                    </a:lnTo>
                    <a:lnTo>
                      <a:pt x="15" y="443"/>
                    </a:lnTo>
                    <a:lnTo>
                      <a:pt x="13" y="470"/>
                    </a:lnTo>
                    <a:lnTo>
                      <a:pt x="12" y="499"/>
                    </a:lnTo>
                    <a:lnTo>
                      <a:pt x="10" y="529"/>
                    </a:lnTo>
                    <a:lnTo>
                      <a:pt x="10" y="3640"/>
                    </a:lnTo>
                    <a:lnTo>
                      <a:pt x="935" y="2721"/>
                    </a:lnTo>
                    <a:lnTo>
                      <a:pt x="935" y="1053"/>
                    </a:lnTo>
                    <a:lnTo>
                      <a:pt x="936" y="1035"/>
                    </a:lnTo>
                    <a:lnTo>
                      <a:pt x="937" y="1020"/>
                    </a:lnTo>
                    <a:lnTo>
                      <a:pt x="940" y="1005"/>
                    </a:lnTo>
                    <a:lnTo>
                      <a:pt x="944" y="993"/>
                    </a:lnTo>
                    <a:lnTo>
                      <a:pt x="949" y="980"/>
                    </a:lnTo>
                    <a:lnTo>
                      <a:pt x="953" y="969"/>
                    </a:lnTo>
                    <a:lnTo>
                      <a:pt x="960" y="960"/>
                    </a:lnTo>
                    <a:lnTo>
                      <a:pt x="968" y="952"/>
                    </a:lnTo>
                    <a:lnTo>
                      <a:pt x="976" y="945"/>
                    </a:lnTo>
                    <a:lnTo>
                      <a:pt x="986" y="938"/>
                    </a:lnTo>
                    <a:lnTo>
                      <a:pt x="997" y="934"/>
                    </a:lnTo>
                    <a:lnTo>
                      <a:pt x="1009" y="929"/>
                    </a:lnTo>
                    <a:lnTo>
                      <a:pt x="1021" y="927"/>
                    </a:lnTo>
                    <a:lnTo>
                      <a:pt x="1036" y="924"/>
                    </a:lnTo>
                    <a:lnTo>
                      <a:pt x="1051" y="923"/>
                    </a:lnTo>
                    <a:lnTo>
                      <a:pt x="1069" y="922"/>
                    </a:lnTo>
                    <a:lnTo>
                      <a:pt x="3836" y="924"/>
                    </a:lnTo>
                    <a:lnTo>
                      <a:pt x="3852" y="924"/>
                    </a:lnTo>
                    <a:lnTo>
                      <a:pt x="3867" y="925"/>
                    </a:lnTo>
                    <a:lnTo>
                      <a:pt x="3881" y="928"/>
                    </a:lnTo>
                    <a:lnTo>
                      <a:pt x="3894" y="931"/>
                    </a:lnTo>
                    <a:lnTo>
                      <a:pt x="3905" y="935"/>
                    </a:lnTo>
                    <a:lnTo>
                      <a:pt x="3916" y="941"/>
                    </a:lnTo>
                    <a:lnTo>
                      <a:pt x="3925" y="946"/>
                    </a:lnTo>
                    <a:lnTo>
                      <a:pt x="3933" y="954"/>
                    </a:lnTo>
                    <a:lnTo>
                      <a:pt x="3941" y="962"/>
                    </a:lnTo>
                    <a:lnTo>
                      <a:pt x="3947" y="972"/>
                    </a:lnTo>
                    <a:lnTo>
                      <a:pt x="3953" y="983"/>
                    </a:lnTo>
                    <a:lnTo>
                      <a:pt x="3957" y="995"/>
                    </a:lnTo>
                    <a:lnTo>
                      <a:pt x="3961" y="1008"/>
                    </a:lnTo>
                    <a:lnTo>
                      <a:pt x="3963" y="1021"/>
                    </a:lnTo>
                    <a:lnTo>
                      <a:pt x="3964" y="1036"/>
                    </a:lnTo>
                    <a:lnTo>
                      <a:pt x="3965" y="1053"/>
                    </a:lnTo>
                    <a:lnTo>
                      <a:pt x="3966" y="3826"/>
                    </a:lnTo>
                    <a:lnTo>
                      <a:pt x="3966" y="3842"/>
                    </a:lnTo>
                    <a:lnTo>
                      <a:pt x="3965" y="3856"/>
                    </a:lnTo>
                    <a:lnTo>
                      <a:pt x="3962" y="3870"/>
                    </a:lnTo>
                    <a:lnTo>
                      <a:pt x="3958" y="3881"/>
                    </a:lnTo>
                    <a:lnTo>
                      <a:pt x="3955" y="3893"/>
                    </a:lnTo>
                    <a:lnTo>
                      <a:pt x="3949" y="3903"/>
                    </a:lnTo>
                    <a:lnTo>
                      <a:pt x="3942" y="3913"/>
                    </a:lnTo>
                    <a:lnTo>
                      <a:pt x="3935" y="3922"/>
                    </a:lnTo>
                    <a:lnTo>
                      <a:pt x="3926" y="3930"/>
                    </a:lnTo>
                    <a:lnTo>
                      <a:pt x="3917" y="3937"/>
                    </a:lnTo>
                    <a:lnTo>
                      <a:pt x="3905" y="3942"/>
                    </a:lnTo>
                    <a:lnTo>
                      <a:pt x="3894" y="3947"/>
                    </a:lnTo>
                    <a:lnTo>
                      <a:pt x="3881" y="3950"/>
                    </a:lnTo>
                    <a:lnTo>
                      <a:pt x="3867" y="3953"/>
                    </a:lnTo>
                    <a:lnTo>
                      <a:pt x="3852" y="3954"/>
                    </a:lnTo>
                    <a:lnTo>
                      <a:pt x="3836" y="3955"/>
                    </a:lnTo>
                    <a:lnTo>
                      <a:pt x="1672" y="3955"/>
                    </a:lnTo>
                    <a:lnTo>
                      <a:pt x="3351" y="2246"/>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9" name="Freeform 7"/>
              <p:cNvSpPr>
                <a:spLocks/>
              </p:cNvSpPr>
              <p:nvPr/>
            </p:nvSpPr>
            <p:spPr bwMode="auto">
              <a:xfrm>
                <a:off x="2929312" y="2805116"/>
                <a:ext cx="6972300" cy="1235073"/>
              </a:xfrm>
              <a:custGeom>
                <a:avLst/>
                <a:gdLst>
                  <a:gd name="T0" fmla="*/ 12126 w 13175"/>
                  <a:gd name="T1" fmla="*/ 57 h 2333"/>
                  <a:gd name="T2" fmla="*/ 12474 w 13175"/>
                  <a:gd name="T3" fmla="*/ 86 h 2333"/>
                  <a:gd name="T4" fmla="*/ 12345 w 13175"/>
                  <a:gd name="T5" fmla="*/ 608 h 2333"/>
                  <a:gd name="T6" fmla="*/ 12137 w 13175"/>
                  <a:gd name="T7" fmla="*/ 548 h 2333"/>
                  <a:gd name="T8" fmla="*/ 11985 w 13175"/>
                  <a:gd name="T9" fmla="*/ 594 h 2333"/>
                  <a:gd name="T10" fmla="*/ 11921 w 13175"/>
                  <a:gd name="T11" fmla="*/ 706 h 2333"/>
                  <a:gd name="T12" fmla="*/ 11993 w 13175"/>
                  <a:gd name="T13" fmla="*/ 830 h 2333"/>
                  <a:gd name="T14" fmla="*/ 12793 w 13175"/>
                  <a:gd name="T15" fmla="*/ 1087 h 2333"/>
                  <a:gd name="T16" fmla="*/ 13009 w 13175"/>
                  <a:gd name="T17" fmla="*/ 1228 h 2333"/>
                  <a:gd name="T18" fmla="*/ 13131 w 13175"/>
                  <a:gd name="T19" fmla="*/ 1425 h 2333"/>
                  <a:gd name="T20" fmla="*/ 13163 w 13175"/>
                  <a:gd name="T21" fmla="*/ 1671 h 2333"/>
                  <a:gd name="T22" fmla="*/ 13086 w 13175"/>
                  <a:gd name="T23" fmla="*/ 1946 h 2333"/>
                  <a:gd name="T24" fmla="*/ 12908 w 13175"/>
                  <a:gd name="T25" fmla="*/ 2155 h 2333"/>
                  <a:gd name="T26" fmla="*/ 12668 w 13175"/>
                  <a:gd name="T27" fmla="*/ 2285 h 2333"/>
                  <a:gd name="T28" fmla="*/ 12366 w 13175"/>
                  <a:gd name="T29" fmla="*/ 2333 h 2333"/>
                  <a:gd name="T30" fmla="*/ 11940 w 13175"/>
                  <a:gd name="T31" fmla="*/ 2287 h 2333"/>
                  <a:gd name="T32" fmla="*/ 11716 w 13175"/>
                  <a:gd name="T33" fmla="*/ 2199 h 2333"/>
                  <a:gd name="T34" fmla="*/ 9545 w 13175"/>
                  <a:gd name="T35" fmla="*/ 2145 h 2333"/>
                  <a:gd name="T36" fmla="*/ 9293 w 13175"/>
                  <a:gd name="T37" fmla="*/ 2242 h 2333"/>
                  <a:gd name="T38" fmla="*/ 8750 w 13175"/>
                  <a:gd name="T39" fmla="*/ 2257 h 2333"/>
                  <a:gd name="T40" fmla="*/ 8431 w 13175"/>
                  <a:gd name="T41" fmla="*/ 2184 h 2333"/>
                  <a:gd name="T42" fmla="*/ 8186 w 13175"/>
                  <a:gd name="T43" fmla="*/ 2017 h 2333"/>
                  <a:gd name="T44" fmla="*/ 8057 w 13175"/>
                  <a:gd name="T45" fmla="*/ 1767 h 2333"/>
                  <a:gd name="T46" fmla="*/ 4800 w 13175"/>
                  <a:gd name="T47" fmla="*/ 713 h 2333"/>
                  <a:gd name="T48" fmla="*/ 1702 w 13175"/>
                  <a:gd name="T49" fmla="*/ 887 h 2333"/>
                  <a:gd name="T50" fmla="*/ 1669 w 13175"/>
                  <a:gd name="T51" fmla="*/ 795 h 2333"/>
                  <a:gd name="T52" fmla="*/ 1551 w 13175"/>
                  <a:gd name="T53" fmla="*/ 722 h 2333"/>
                  <a:gd name="T54" fmla="*/ 1316 w 13175"/>
                  <a:gd name="T55" fmla="*/ 715 h 2333"/>
                  <a:gd name="T56" fmla="*/ 1138 w 13175"/>
                  <a:gd name="T57" fmla="*/ 844 h 2333"/>
                  <a:gd name="T58" fmla="*/ 197 w 13175"/>
                  <a:gd name="T59" fmla="*/ 1666 h 2333"/>
                  <a:gd name="T60" fmla="*/ 1374 w 13175"/>
                  <a:gd name="T61" fmla="*/ 133 h 2333"/>
                  <a:gd name="T62" fmla="*/ 1691 w 13175"/>
                  <a:gd name="T63" fmla="*/ 61 h 2333"/>
                  <a:gd name="T64" fmla="*/ 2057 w 13175"/>
                  <a:gd name="T65" fmla="*/ 77 h 2333"/>
                  <a:gd name="T66" fmla="*/ 2264 w 13175"/>
                  <a:gd name="T67" fmla="*/ 148 h 2333"/>
                  <a:gd name="T68" fmla="*/ 2429 w 13175"/>
                  <a:gd name="T69" fmla="*/ 267 h 2333"/>
                  <a:gd name="T70" fmla="*/ 2566 w 13175"/>
                  <a:gd name="T71" fmla="*/ 467 h 2333"/>
                  <a:gd name="T72" fmla="*/ 2622 w 13175"/>
                  <a:gd name="T73" fmla="*/ 701 h 2333"/>
                  <a:gd name="T74" fmla="*/ 5881 w 13175"/>
                  <a:gd name="T75" fmla="*/ 711 h 2333"/>
                  <a:gd name="T76" fmla="*/ 8957 w 13175"/>
                  <a:gd name="T77" fmla="*/ 1420 h 2333"/>
                  <a:gd name="T78" fmla="*/ 9008 w 13175"/>
                  <a:gd name="T79" fmla="*/ 1541 h 2333"/>
                  <a:gd name="T80" fmla="*/ 9105 w 13175"/>
                  <a:gd name="T81" fmla="*/ 1626 h 2333"/>
                  <a:gd name="T82" fmla="*/ 9232 w 13175"/>
                  <a:gd name="T83" fmla="*/ 1664 h 2333"/>
                  <a:gd name="T84" fmla="*/ 9400 w 13175"/>
                  <a:gd name="T85" fmla="*/ 1635 h 2333"/>
                  <a:gd name="T86" fmla="*/ 9497 w 13175"/>
                  <a:gd name="T87" fmla="*/ 1560 h 2333"/>
                  <a:gd name="T88" fmla="*/ 9553 w 13175"/>
                  <a:gd name="T89" fmla="*/ 1432 h 2333"/>
                  <a:gd name="T90" fmla="*/ 11700 w 13175"/>
                  <a:gd name="T91" fmla="*/ 1664 h 2333"/>
                  <a:gd name="T92" fmla="*/ 11856 w 13175"/>
                  <a:gd name="T93" fmla="*/ 1771 h 2333"/>
                  <a:gd name="T94" fmla="*/ 12054 w 13175"/>
                  <a:gd name="T95" fmla="*/ 1836 h 2333"/>
                  <a:gd name="T96" fmla="*/ 12224 w 13175"/>
                  <a:gd name="T97" fmla="*/ 1829 h 2333"/>
                  <a:gd name="T98" fmla="*/ 12304 w 13175"/>
                  <a:gd name="T99" fmla="*/ 1730 h 2333"/>
                  <a:gd name="T100" fmla="*/ 12307 w 13175"/>
                  <a:gd name="T101" fmla="*/ 1630 h 2333"/>
                  <a:gd name="T102" fmla="*/ 12241 w 13175"/>
                  <a:gd name="T103" fmla="*/ 1554 h 2333"/>
                  <a:gd name="T104" fmla="*/ 11928 w 13175"/>
                  <a:gd name="T105" fmla="*/ 1442 h 2333"/>
                  <a:gd name="T106" fmla="*/ 11396 w 13175"/>
                  <a:gd name="T107" fmla="*/ 1249 h 2333"/>
                  <a:gd name="T108" fmla="*/ 11173 w 13175"/>
                  <a:gd name="T109" fmla="*/ 1108 h 2333"/>
                  <a:gd name="T110" fmla="*/ 11065 w 13175"/>
                  <a:gd name="T111" fmla="*/ 971 h 2333"/>
                  <a:gd name="T112" fmla="*/ 11018 w 13175"/>
                  <a:gd name="T113" fmla="*/ 815 h 2333"/>
                  <a:gd name="T114" fmla="*/ 11031 w 13175"/>
                  <a:gd name="T115" fmla="*/ 499 h 2333"/>
                  <a:gd name="T116" fmla="*/ 11160 w 13175"/>
                  <a:gd name="T117" fmla="*/ 263 h 2333"/>
                  <a:gd name="T118" fmla="*/ 11378 w 13175"/>
                  <a:gd name="T119" fmla="*/ 94 h 2333"/>
                  <a:gd name="T120" fmla="*/ 11634 w 13175"/>
                  <a:gd name="T121" fmla="*/ 7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75" h="2333">
                    <a:moveTo>
                      <a:pt x="11718" y="0"/>
                    </a:moveTo>
                    <a:lnTo>
                      <a:pt x="11777" y="2"/>
                    </a:lnTo>
                    <a:lnTo>
                      <a:pt x="11832" y="6"/>
                    </a:lnTo>
                    <a:lnTo>
                      <a:pt x="11886" y="10"/>
                    </a:lnTo>
                    <a:lnTo>
                      <a:pt x="11938" y="16"/>
                    </a:lnTo>
                    <a:lnTo>
                      <a:pt x="11986" y="24"/>
                    </a:lnTo>
                    <a:lnTo>
                      <a:pt x="12035" y="34"/>
                    </a:lnTo>
                    <a:lnTo>
                      <a:pt x="12081" y="44"/>
                    </a:lnTo>
                    <a:lnTo>
                      <a:pt x="12126" y="57"/>
                    </a:lnTo>
                    <a:lnTo>
                      <a:pt x="12170" y="71"/>
                    </a:lnTo>
                    <a:lnTo>
                      <a:pt x="12214" y="86"/>
                    </a:lnTo>
                    <a:lnTo>
                      <a:pt x="12256" y="103"/>
                    </a:lnTo>
                    <a:lnTo>
                      <a:pt x="12299" y="123"/>
                    </a:lnTo>
                    <a:lnTo>
                      <a:pt x="12342" y="143"/>
                    </a:lnTo>
                    <a:lnTo>
                      <a:pt x="12385" y="165"/>
                    </a:lnTo>
                    <a:lnTo>
                      <a:pt x="12429" y="190"/>
                    </a:lnTo>
                    <a:lnTo>
                      <a:pt x="12473" y="215"/>
                    </a:lnTo>
                    <a:lnTo>
                      <a:pt x="12474" y="86"/>
                    </a:lnTo>
                    <a:lnTo>
                      <a:pt x="13175" y="84"/>
                    </a:lnTo>
                    <a:lnTo>
                      <a:pt x="13175" y="711"/>
                    </a:lnTo>
                    <a:lnTo>
                      <a:pt x="12475" y="711"/>
                    </a:lnTo>
                    <a:lnTo>
                      <a:pt x="12453" y="690"/>
                    </a:lnTo>
                    <a:lnTo>
                      <a:pt x="12431" y="670"/>
                    </a:lnTo>
                    <a:lnTo>
                      <a:pt x="12410" y="653"/>
                    </a:lnTo>
                    <a:lnTo>
                      <a:pt x="12388" y="637"/>
                    </a:lnTo>
                    <a:lnTo>
                      <a:pt x="12367" y="621"/>
                    </a:lnTo>
                    <a:lnTo>
                      <a:pt x="12345" y="608"/>
                    </a:lnTo>
                    <a:lnTo>
                      <a:pt x="12323" y="595"/>
                    </a:lnTo>
                    <a:lnTo>
                      <a:pt x="12302" y="585"/>
                    </a:lnTo>
                    <a:lnTo>
                      <a:pt x="12280" y="574"/>
                    </a:lnTo>
                    <a:lnTo>
                      <a:pt x="12258" y="566"/>
                    </a:lnTo>
                    <a:lnTo>
                      <a:pt x="12235" y="560"/>
                    </a:lnTo>
                    <a:lnTo>
                      <a:pt x="12211" y="555"/>
                    </a:lnTo>
                    <a:lnTo>
                      <a:pt x="12187" y="551"/>
                    </a:lnTo>
                    <a:lnTo>
                      <a:pt x="12163" y="549"/>
                    </a:lnTo>
                    <a:lnTo>
                      <a:pt x="12137" y="548"/>
                    </a:lnTo>
                    <a:lnTo>
                      <a:pt x="12112" y="549"/>
                    </a:lnTo>
                    <a:lnTo>
                      <a:pt x="12095" y="551"/>
                    </a:lnTo>
                    <a:lnTo>
                      <a:pt x="12076" y="555"/>
                    </a:lnTo>
                    <a:lnTo>
                      <a:pt x="12060" y="558"/>
                    </a:lnTo>
                    <a:lnTo>
                      <a:pt x="12044" y="564"/>
                    </a:lnTo>
                    <a:lnTo>
                      <a:pt x="12028" y="570"/>
                    </a:lnTo>
                    <a:lnTo>
                      <a:pt x="12013" y="578"/>
                    </a:lnTo>
                    <a:lnTo>
                      <a:pt x="11999" y="585"/>
                    </a:lnTo>
                    <a:lnTo>
                      <a:pt x="11985" y="594"/>
                    </a:lnTo>
                    <a:lnTo>
                      <a:pt x="11972" y="603"/>
                    </a:lnTo>
                    <a:lnTo>
                      <a:pt x="11962" y="614"/>
                    </a:lnTo>
                    <a:lnTo>
                      <a:pt x="11951" y="625"/>
                    </a:lnTo>
                    <a:lnTo>
                      <a:pt x="11943" y="637"/>
                    </a:lnTo>
                    <a:lnTo>
                      <a:pt x="11935" y="649"/>
                    </a:lnTo>
                    <a:lnTo>
                      <a:pt x="11930" y="662"/>
                    </a:lnTo>
                    <a:lnTo>
                      <a:pt x="11925" y="676"/>
                    </a:lnTo>
                    <a:lnTo>
                      <a:pt x="11921" y="690"/>
                    </a:lnTo>
                    <a:lnTo>
                      <a:pt x="11921" y="706"/>
                    </a:lnTo>
                    <a:lnTo>
                      <a:pt x="11923" y="722"/>
                    </a:lnTo>
                    <a:lnTo>
                      <a:pt x="11925" y="737"/>
                    </a:lnTo>
                    <a:lnTo>
                      <a:pt x="11930" y="752"/>
                    </a:lnTo>
                    <a:lnTo>
                      <a:pt x="11936" y="766"/>
                    </a:lnTo>
                    <a:lnTo>
                      <a:pt x="11945" y="780"/>
                    </a:lnTo>
                    <a:lnTo>
                      <a:pt x="11954" y="794"/>
                    </a:lnTo>
                    <a:lnTo>
                      <a:pt x="11965" y="807"/>
                    </a:lnTo>
                    <a:lnTo>
                      <a:pt x="11978" y="818"/>
                    </a:lnTo>
                    <a:lnTo>
                      <a:pt x="11993" y="830"/>
                    </a:lnTo>
                    <a:lnTo>
                      <a:pt x="12009" y="841"/>
                    </a:lnTo>
                    <a:lnTo>
                      <a:pt x="12027" y="850"/>
                    </a:lnTo>
                    <a:lnTo>
                      <a:pt x="12046" y="861"/>
                    </a:lnTo>
                    <a:lnTo>
                      <a:pt x="12067" y="870"/>
                    </a:lnTo>
                    <a:lnTo>
                      <a:pt x="12089" y="878"/>
                    </a:lnTo>
                    <a:lnTo>
                      <a:pt x="12113" y="885"/>
                    </a:lnTo>
                    <a:lnTo>
                      <a:pt x="12731" y="1064"/>
                    </a:lnTo>
                    <a:lnTo>
                      <a:pt x="12763" y="1076"/>
                    </a:lnTo>
                    <a:lnTo>
                      <a:pt x="12793" y="1087"/>
                    </a:lnTo>
                    <a:lnTo>
                      <a:pt x="12820" y="1100"/>
                    </a:lnTo>
                    <a:lnTo>
                      <a:pt x="12848" y="1114"/>
                    </a:lnTo>
                    <a:lnTo>
                      <a:pt x="12875" y="1128"/>
                    </a:lnTo>
                    <a:lnTo>
                      <a:pt x="12900" y="1143"/>
                    </a:lnTo>
                    <a:lnTo>
                      <a:pt x="12924" y="1158"/>
                    </a:lnTo>
                    <a:lnTo>
                      <a:pt x="12946" y="1174"/>
                    </a:lnTo>
                    <a:lnTo>
                      <a:pt x="12968" y="1191"/>
                    </a:lnTo>
                    <a:lnTo>
                      <a:pt x="12989" y="1210"/>
                    </a:lnTo>
                    <a:lnTo>
                      <a:pt x="13009" y="1228"/>
                    </a:lnTo>
                    <a:lnTo>
                      <a:pt x="13026" y="1247"/>
                    </a:lnTo>
                    <a:lnTo>
                      <a:pt x="13043" y="1266"/>
                    </a:lnTo>
                    <a:lnTo>
                      <a:pt x="13059" y="1287"/>
                    </a:lnTo>
                    <a:lnTo>
                      <a:pt x="13074" y="1309"/>
                    </a:lnTo>
                    <a:lnTo>
                      <a:pt x="13087" y="1331"/>
                    </a:lnTo>
                    <a:lnTo>
                      <a:pt x="13100" y="1353"/>
                    </a:lnTo>
                    <a:lnTo>
                      <a:pt x="13111" y="1376"/>
                    </a:lnTo>
                    <a:lnTo>
                      <a:pt x="13122" y="1400"/>
                    </a:lnTo>
                    <a:lnTo>
                      <a:pt x="13131" y="1425"/>
                    </a:lnTo>
                    <a:lnTo>
                      <a:pt x="13139" y="1450"/>
                    </a:lnTo>
                    <a:lnTo>
                      <a:pt x="13146" y="1476"/>
                    </a:lnTo>
                    <a:lnTo>
                      <a:pt x="13152" y="1501"/>
                    </a:lnTo>
                    <a:lnTo>
                      <a:pt x="13157" y="1529"/>
                    </a:lnTo>
                    <a:lnTo>
                      <a:pt x="13160" y="1555"/>
                    </a:lnTo>
                    <a:lnTo>
                      <a:pt x="13162" y="1584"/>
                    </a:lnTo>
                    <a:lnTo>
                      <a:pt x="13165" y="1612"/>
                    </a:lnTo>
                    <a:lnTo>
                      <a:pt x="13165" y="1642"/>
                    </a:lnTo>
                    <a:lnTo>
                      <a:pt x="13163" y="1671"/>
                    </a:lnTo>
                    <a:lnTo>
                      <a:pt x="13162" y="1701"/>
                    </a:lnTo>
                    <a:lnTo>
                      <a:pt x="13160" y="1732"/>
                    </a:lnTo>
                    <a:lnTo>
                      <a:pt x="13155" y="1763"/>
                    </a:lnTo>
                    <a:lnTo>
                      <a:pt x="13147" y="1796"/>
                    </a:lnTo>
                    <a:lnTo>
                      <a:pt x="13137" y="1828"/>
                    </a:lnTo>
                    <a:lnTo>
                      <a:pt x="13126" y="1859"/>
                    </a:lnTo>
                    <a:lnTo>
                      <a:pt x="13114" y="1889"/>
                    </a:lnTo>
                    <a:lnTo>
                      <a:pt x="13100" y="1918"/>
                    </a:lnTo>
                    <a:lnTo>
                      <a:pt x="13086" y="1946"/>
                    </a:lnTo>
                    <a:lnTo>
                      <a:pt x="13070" y="1974"/>
                    </a:lnTo>
                    <a:lnTo>
                      <a:pt x="13053" y="1999"/>
                    </a:lnTo>
                    <a:lnTo>
                      <a:pt x="13035" y="2024"/>
                    </a:lnTo>
                    <a:lnTo>
                      <a:pt x="13017" y="2049"/>
                    </a:lnTo>
                    <a:lnTo>
                      <a:pt x="12997" y="2072"/>
                    </a:lnTo>
                    <a:lnTo>
                      <a:pt x="12976" y="2095"/>
                    </a:lnTo>
                    <a:lnTo>
                      <a:pt x="12954" y="2116"/>
                    </a:lnTo>
                    <a:lnTo>
                      <a:pt x="12932" y="2136"/>
                    </a:lnTo>
                    <a:lnTo>
                      <a:pt x="12908" y="2155"/>
                    </a:lnTo>
                    <a:lnTo>
                      <a:pt x="12885" y="2173"/>
                    </a:lnTo>
                    <a:lnTo>
                      <a:pt x="12860" y="2191"/>
                    </a:lnTo>
                    <a:lnTo>
                      <a:pt x="12834" y="2208"/>
                    </a:lnTo>
                    <a:lnTo>
                      <a:pt x="12808" y="2223"/>
                    </a:lnTo>
                    <a:lnTo>
                      <a:pt x="12781" y="2238"/>
                    </a:lnTo>
                    <a:lnTo>
                      <a:pt x="12753" y="2251"/>
                    </a:lnTo>
                    <a:lnTo>
                      <a:pt x="12726" y="2264"/>
                    </a:lnTo>
                    <a:lnTo>
                      <a:pt x="12697" y="2275"/>
                    </a:lnTo>
                    <a:lnTo>
                      <a:pt x="12668" y="2285"/>
                    </a:lnTo>
                    <a:lnTo>
                      <a:pt x="12639" y="2295"/>
                    </a:lnTo>
                    <a:lnTo>
                      <a:pt x="12609" y="2304"/>
                    </a:lnTo>
                    <a:lnTo>
                      <a:pt x="12579" y="2311"/>
                    </a:lnTo>
                    <a:lnTo>
                      <a:pt x="12548" y="2318"/>
                    </a:lnTo>
                    <a:lnTo>
                      <a:pt x="12516" y="2322"/>
                    </a:lnTo>
                    <a:lnTo>
                      <a:pt x="12485" y="2327"/>
                    </a:lnTo>
                    <a:lnTo>
                      <a:pt x="12454" y="2331"/>
                    </a:lnTo>
                    <a:lnTo>
                      <a:pt x="12422" y="2333"/>
                    </a:lnTo>
                    <a:lnTo>
                      <a:pt x="12366" y="2333"/>
                    </a:lnTo>
                    <a:lnTo>
                      <a:pt x="12311" y="2332"/>
                    </a:lnTo>
                    <a:lnTo>
                      <a:pt x="12256" y="2329"/>
                    </a:lnTo>
                    <a:lnTo>
                      <a:pt x="12202" y="2326"/>
                    </a:lnTo>
                    <a:lnTo>
                      <a:pt x="12148" y="2322"/>
                    </a:lnTo>
                    <a:lnTo>
                      <a:pt x="12096" y="2317"/>
                    </a:lnTo>
                    <a:lnTo>
                      <a:pt x="12043" y="2309"/>
                    </a:lnTo>
                    <a:lnTo>
                      <a:pt x="11991" y="2299"/>
                    </a:lnTo>
                    <a:lnTo>
                      <a:pt x="11965" y="2294"/>
                    </a:lnTo>
                    <a:lnTo>
                      <a:pt x="11940" y="2287"/>
                    </a:lnTo>
                    <a:lnTo>
                      <a:pt x="11914" y="2280"/>
                    </a:lnTo>
                    <a:lnTo>
                      <a:pt x="11889" y="2273"/>
                    </a:lnTo>
                    <a:lnTo>
                      <a:pt x="11864" y="2265"/>
                    </a:lnTo>
                    <a:lnTo>
                      <a:pt x="11838" y="2255"/>
                    </a:lnTo>
                    <a:lnTo>
                      <a:pt x="11814" y="2246"/>
                    </a:lnTo>
                    <a:lnTo>
                      <a:pt x="11789" y="2235"/>
                    </a:lnTo>
                    <a:lnTo>
                      <a:pt x="11764" y="2224"/>
                    </a:lnTo>
                    <a:lnTo>
                      <a:pt x="11740" y="2212"/>
                    </a:lnTo>
                    <a:lnTo>
                      <a:pt x="11716" y="2199"/>
                    </a:lnTo>
                    <a:lnTo>
                      <a:pt x="11691" y="2185"/>
                    </a:lnTo>
                    <a:lnTo>
                      <a:pt x="11667" y="2170"/>
                    </a:lnTo>
                    <a:lnTo>
                      <a:pt x="11644" y="2154"/>
                    </a:lnTo>
                    <a:lnTo>
                      <a:pt x="11620" y="2138"/>
                    </a:lnTo>
                    <a:lnTo>
                      <a:pt x="11597" y="2119"/>
                    </a:lnTo>
                    <a:lnTo>
                      <a:pt x="11597" y="2258"/>
                    </a:lnTo>
                    <a:lnTo>
                      <a:pt x="9612" y="2258"/>
                    </a:lnTo>
                    <a:lnTo>
                      <a:pt x="9560" y="2134"/>
                    </a:lnTo>
                    <a:lnTo>
                      <a:pt x="9545" y="2145"/>
                    </a:lnTo>
                    <a:lnTo>
                      <a:pt x="9529" y="2155"/>
                    </a:lnTo>
                    <a:lnTo>
                      <a:pt x="9512" y="2165"/>
                    </a:lnTo>
                    <a:lnTo>
                      <a:pt x="9496" y="2175"/>
                    </a:lnTo>
                    <a:lnTo>
                      <a:pt x="9464" y="2191"/>
                    </a:lnTo>
                    <a:lnTo>
                      <a:pt x="9432" y="2205"/>
                    </a:lnTo>
                    <a:lnTo>
                      <a:pt x="9398" y="2217"/>
                    </a:lnTo>
                    <a:lnTo>
                      <a:pt x="9363" y="2227"/>
                    </a:lnTo>
                    <a:lnTo>
                      <a:pt x="9329" y="2236"/>
                    </a:lnTo>
                    <a:lnTo>
                      <a:pt x="9293" y="2242"/>
                    </a:lnTo>
                    <a:lnTo>
                      <a:pt x="9256" y="2247"/>
                    </a:lnTo>
                    <a:lnTo>
                      <a:pt x="9219" y="2252"/>
                    </a:lnTo>
                    <a:lnTo>
                      <a:pt x="9181" y="2254"/>
                    </a:lnTo>
                    <a:lnTo>
                      <a:pt x="9140" y="2257"/>
                    </a:lnTo>
                    <a:lnTo>
                      <a:pt x="9058" y="2259"/>
                    </a:lnTo>
                    <a:lnTo>
                      <a:pt x="8969" y="2259"/>
                    </a:lnTo>
                    <a:lnTo>
                      <a:pt x="8826" y="2259"/>
                    </a:lnTo>
                    <a:lnTo>
                      <a:pt x="8787" y="2259"/>
                    </a:lnTo>
                    <a:lnTo>
                      <a:pt x="8750" y="2257"/>
                    </a:lnTo>
                    <a:lnTo>
                      <a:pt x="8712" y="2253"/>
                    </a:lnTo>
                    <a:lnTo>
                      <a:pt x="8675" y="2249"/>
                    </a:lnTo>
                    <a:lnTo>
                      <a:pt x="8638" y="2243"/>
                    </a:lnTo>
                    <a:lnTo>
                      <a:pt x="8602" y="2236"/>
                    </a:lnTo>
                    <a:lnTo>
                      <a:pt x="8566" y="2228"/>
                    </a:lnTo>
                    <a:lnTo>
                      <a:pt x="8532" y="2218"/>
                    </a:lnTo>
                    <a:lnTo>
                      <a:pt x="8497" y="2208"/>
                    </a:lnTo>
                    <a:lnTo>
                      <a:pt x="8463" y="2197"/>
                    </a:lnTo>
                    <a:lnTo>
                      <a:pt x="8431" y="2184"/>
                    </a:lnTo>
                    <a:lnTo>
                      <a:pt x="8400" y="2170"/>
                    </a:lnTo>
                    <a:lnTo>
                      <a:pt x="8369" y="2154"/>
                    </a:lnTo>
                    <a:lnTo>
                      <a:pt x="8340" y="2138"/>
                    </a:lnTo>
                    <a:lnTo>
                      <a:pt x="8311" y="2120"/>
                    </a:lnTo>
                    <a:lnTo>
                      <a:pt x="8283" y="2102"/>
                    </a:lnTo>
                    <a:lnTo>
                      <a:pt x="8257" y="2082"/>
                    </a:lnTo>
                    <a:lnTo>
                      <a:pt x="8232" y="2061"/>
                    </a:lnTo>
                    <a:lnTo>
                      <a:pt x="8208" y="2039"/>
                    </a:lnTo>
                    <a:lnTo>
                      <a:pt x="8186" y="2017"/>
                    </a:lnTo>
                    <a:lnTo>
                      <a:pt x="8165" y="1993"/>
                    </a:lnTo>
                    <a:lnTo>
                      <a:pt x="8146" y="1968"/>
                    </a:lnTo>
                    <a:lnTo>
                      <a:pt x="8128" y="1942"/>
                    </a:lnTo>
                    <a:lnTo>
                      <a:pt x="8112" y="1916"/>
                    </a:lnTo>
                    <a:lnTo>
                      <a:pt x="8097" y="1887"/>
                    </a:lnTo>
                    <a:lnTo>
                      <a:pt x="8084" y="1858"/>
                    </a:lnTo>
                    <a:lnTo>
                      <a:pt x="8073" y="1829"/>
                    </a:lnTo>
                    <a:lnTo>
                      <a:pt x="8064" y="1798"/>
                    </a:lnTo>
                    <a:lnTo>
                      <a:pt x="8057" y="1767"/>
                    </a:lnTo>
                    <a:lnTo>
                      <a:pt x="8051" y="1733"/>
                    </a:lnTo>
                    <a:lnTo>
                      <a:pt x="8047" y="1700"/>
                    </a:lnTo>
                    <a:lnTo>
                      <a:pt x="8046" y="1665"/>
                    </a:lnTo>
                    <a:lnTo>
                      <a:pt x="8044" y="1518"/>
                    </a:lnTo>
                    <a:lnTo>
                      <a:pt x="8044" y="713"/>
                    </a:lnTo>
                    <a:lnTo>
                      <a:pt x="7387" y="713"/>
                    </a:lnTo>
                    <a:lnTo>
                      <a:pt x="6552" y="2258"/>
                    </a:lnTo>
                    <a:lnTo>
                      <a:pt x="5686" y="2258"/>
                    </a:lnTo>
                    <a:lnTo>
                      <a:pt x="4800" y="713"/>
                    </a:lnTo>
                    <a:lnTo>
                      <a:pt x="4324" y="713"/>
                    </a:lnTo>
                    <a:lnTo>
                      <a:pt x="4324" y="1665"/>
                    </a:lnTo>
                    <a:lnTo>
                      <a:pt x="4509" y="1665"/>
                    </a:lnTo>
                    <a:lnTo>
                      <a:pt x="4509" y="2259"/>
                    </a:lnTo>
                    <a:lnTo>
                      <a:pt x="1531" y="2259"/>
                    </a:lnTo>
                    <a:lnTo>
                      <a:pt x="1531" y="1666"/>
                    </a:lnTo>
                    <a:lnTo>
                      <a:pt x="1703" y="1666"/>
                    </a:lnTo>
                    <a:lnTo>
                      <a:pt x="1703" y="899"/>
                    </a:lnTo>
                    <a:lnTo>
                      <a:pt x="1702" y="887"/>
                    </a:lnTo>
                    <a:lnTo>
                      <a:pt x="1702" y="876"/>
                    </a:lnTo>
                    <a:lnTo>
                      <a:pt x="1700" y="864"/>
                    </a:lnTo>
                    <a:lnTo>
                      <a:pt x="1698" y="853"/>
                    </a:lnTo>
                    <a:lnTo>
                      <a:pt x="1694" y="842"/>
                    </a:lnTo>
                    <a:lnTo>
                      <a:pt x="1691" y="832"/>
                    </a:lnTo>
                    <a:lnTo>
                      <a:pt x="1686" y="823"/>
                    </a:lnTo>
                    <a:lnTo>
                      <a:pt x="1681" y="813"/>
                    </a:lnTo>
                    <a:lnTo>
                      <a:pt x="1676" y="804"/>
                    </a:lnTo>
                    <a:lnTo>
                      <a:pt x="1669" y="795"/>
                    </a:lnTo>
                    <a:lnTo>
                      <a:pt x="1662" y="787"/>
                    </a:lnTo>
                    <a:lnTo>
                      <a:pt x="1654" y="779"/>
                    </a:lnTo>
                    <a:lnTo>
                      <a:pt x="1646" y="772"/>
                    </a:lnTo>
                    <a:lnTo>
                      <a:pt x="1637" y="765"/>
                    </a:lnTo>
                    <a:lnTo>
                      <a:pt x="1628" y="758"/>
                    </a:lnTo>
                    <a:lnTo>
                      <a:pt x="1618" y="752"/>
                    </a:lnTo>
                    <a:lnTo>
                      <a:pt x="1597" y="741"/>
                    </a:lnTo>
                    <a:lnTo>
                      <a:pt x="1575" y="730"/>
                    </a:lnTo>
                    <a:lnTo>
                      <a:pt x="1551" y="722"/>
                    </a:lnTo>
                    <a:lnTo>
                      <a:pt x="1525" y="715"/>
                    </a:lnTo>
                    <a:lnTo>
                      <a:pt x="1499" y="711"/>
                    </a:lnTo>
                    <a:lnTo>
                      <a:pt x="1471" y="706"/>
                    </a:lnTo>
                    <a:lnTo>
                      <a:pt x="1442" y="705"/>
                    </a:lnTo>
                    <a:lnTo>
                      <a:pt x="1412" y="704"/>
                    </a:lnTo>
                    <a:lnTo>
                      <a:pt x="1387" y="705"/>
                    </a:lnTo>
                    <a:lnTo>
                      <a:pt x="1362" y="706"/>
                    </a:lnTo>
                    <a:lnTo>
                      <a:pt x="1339" y="709"/>
                    </a:lnTo>
                    <a:lnTo>
                      <a:pt x="1316" y="715"/>
                    </a:lnTo>
                    <a:lnTo>
                      <a:pt x="1293" y="721"/>
                    </a:lnTo>
                    <a:lnTo>
                      <a:pt x="1271" y="730"/>
                    </a:lnTo>
                    <a:lnTo>
                      <a:pt x="1250" y="740"/>
                    </a:lnTo>
                    <a:lnTo>
                      <a:pt x="1230" y="752"/>
                    </a:lnTo>
                    <a:lnTo>
                      <a:pt x="1210" y="766"/>
                    </a:lnTo>
                    <a:lnTo>
                      <a:pt x="1190" y="782"/>
                    </a:lnTo>
                    <a:lnTo>
                      <a:pt x="1172" y="801"/>
                    </a:lnTo>
                    <a:lnTo>
                      <a:pt x="1154" y="822"/>
                    </a:lnTo>
                    <a:lnTo>
                      <a:pt x="1138" y="844"/>
                    </a:lnTo>
                    <a:lnTo>
                      <a:pt x="1122" y="869"/>
                    </a:lnTo>
                    <a:lnTo>
                      <a:pt x="1107" y="898"/>
                    </a:lnTo>
                    <a:lnTo>
                      <a:pt x="1093" y="928"/>
                    </a:lnTo>
                    <a:lnTo>
                      <a:pt x="1093" y="1666"/>
                    </a:lnTo>
                    <a:lnTo>
                      <a:pt x="1279" y="1666"/>
                    </a:lnTo>
                    <a:lnTo>
                      <a:pt x="1278" y="2259"/>
                    </a:lnTo>
                    <a:lnTo>
                      <a:pt x="0" y="2259"/>
                    </a:lnTo>
                    <a:lnTo>
                      <a:pt x="1" y="1666"/>
                    </a:lnTo>
                    <a:lnTo>
                      <a:pt x="197" y="1666"/>
                    </a:lnTo>
                    <a:lnTo>
                      <a:pt x="197" y="713"/>
                    </a:lnTo>
                    <a:lnTo>
                      <a:pt x="1" y="713"/>
                    </a:lnTo>
                    <a:lnTo>
                      <a:pt x="1" y="84"/>
                    </a:lnTo>
                    <a:lnTo>
                      <a:pt x="1093" y="84"/>
                    </a:lnTo>
                    <a:lnTo>
                      <a:pt x="1091" y="292"/>
                    </a:lnTo>
                    <a:lnTo>
                      <a:pt x="1278" y="179"/>
                    </a:lnTo>
                    <a:lnTo>
                      <a:pt x="1309" y="162"/>
                    </a:lnTo>
                    <a:lnTo>
                      <a:pt x="1342" y="147"/>
                    </a:lnTo>
                    <a:lnTo>
                      <a:pt x="1374" y="133"/>
                    </a:lnTo>
                    <a:lnTo>
                      <a:pt x="1409" y="120"/>
                    </a:lnTo>
                    <a:lnTo>
                      <a:pt x="1443" y="109"/>
                    </a:lnTo>
                    <a:lnTo>
                      <a:pt x="1478" y="98"/>
                    </a:lnTo>
                    <a:lnTo>
                      <a:pt x="1514" y="89"/>
                    </a:lnTo>
                    <a:lnTo>
                      <a:pt x="1550" y="82"/>
                    </a:lnTo>
                    <a:lnTo>
                      <a:pt x="1585" y="75"/>
                    </a:lnTo>
                    <a:lnTo>
                      <a:pt x="1621" y="69"/>
                    </a:lnTo>
                    <a:lnTo>
                      <a:pt x="1656" y="65"/>
                    </a:lnTo>
                    <a:lnTo>
                      <a:pt x="1691" y="61"/>
                    </a:lnTo>
                    <a:lnTo>
                      <a:pt x="1725" y="59"/>
                    </a:lnTo>
                    <a:lnTo>
                      <a:pt x="1759" y="57"/>
                    </a:lnTo>
                    <a:lnTo>
                      <a:pt x="1791" y="56"/>
                    </a:lnTo>
                    <a:lnTo>
                      <a:pt x="1822" y="56"/>
                    </a:lnTo>
                    <a:lnTo>
                      <a:pt x="1872" y="57"/>
                    </a:lnTo>
                    <a:lnTo>
                      <a:pt x="1919" y="60"/>
                    </a:lnTo>
                    <a:lnTo>
                      <a:pt x="1967" y="64"/>
                    </a:lnTo>
                    <a:lnTo>
                      <a:pt x="2013" y="69"/>
                    </a:lnTo>
                    <a:lnTo>
                      <a:pt x="2057" y="77"/>
                    </a:lnTo>
                    <a:lnTo>
                      <a:pt x="2101" y="87"/>
                    </a:lnTo>
                    <a:lnTo>
                      <a:pt x="2122" y="92"/>
                    </a:lnTo>
                    <a:lnTo>
                      <a:pt x="2142" y="98"/>
                    </a:lnTo>
                    <a:lnTo>
                      <a:pt x="2163" y="105"/>
                    </a:lnTo>
                    <a:lnTo>
                      <a:pt x="2184" y="113"/>
                    </a:lnTo>
                    <a:lnTo>
                      <a:pt x="2205" y="120"/>
                    </a:lnTo>
                    <a:lnTo>
                      <a:pt x="2224" y="129"/>
                    </a:lnTo>
                    <a:lnTo>
                      <a:pt x="2244" y="139"/>
                    </a:lnTo>
                    <a:lnTo>
                      <a:pt x="2264" y="148"/>
                    </a:lnTo>
                    <a:lnTo>
                      <a:pt x="2282" y="158"/>
                    </a:lnTo>
                    <a:lnTo>
                      <a:pt x="2302" y="170"/>
                    </a:lnTo>
                    <a:lnTo>
                      <a:pt x="2320" y="181"/>
                    </a:lnTo>
                    <a:lnTo>
                      <a:pt x="2339" y="194"/>
                    </a:lnTo>
                    <a:lnTo>
                      <a:pt x="2357" y="207"/>
                    </a:lnTo>
                    <a:lnTo>
                      <a:pt x="2376" y="221"/>
                    </a:lnTo>
                    <a:lnTo>
                      <a:pt x="2393" y="236"/>
                    </a:lnTo>
                    <a:lnTo>
                      <a:pt x="2410" y="251"/>
                    </a:lnTo>
                    <a:lnTo>
                      <a:pt x="2429" y="267"/>
                    </a:lnTo>
                    <a:lnTo>
                      <a:pt x="2445" y="284"/>
                    </a:lnTo>
                    <a:lnTo>
                      <a:pt x="2462" y="303"/>
                    </a:lnTo>
                    <a:lnTo>
                      <a:pt x="2480" y="321"/>
                    </a:lnTo>
                    <a:lnTo>
                      <a:pt x="2497" y="346"/>
                    </a:lnTo>
                    <a:lnTo>
                      <a:pt x="2513" y="369"/>
                    </a:lnTo>
                    <a:lnTo>
                      <a:pt x="2528" y="393"/>
                    </a:lnTo>
                    <a:lnTo>
                      <a:pt x="2542" y="417"/>
                    </a:lnTo>
                    <a:lnTo>
                      <a:pt x="2555" y="443"/>
                    </a:lnTo>
                    <a:lnTo>
                      <a:pt x="2566" y="467"/>
                    </a:lnTo>
                    <a:lnTo>
                      <a:pt x="2578" y="492"/>
                    </a:lnTo>
                    <a:lnTo>
                      <a:pt x="2587" y="518"/>
                    </a:lnTo>
                    <a:lnTo>
                      <a:pt x="2595" y="543"/>
                    </a:lnTo>
                    <a:lnTo>
                      <a:pt x="2602" y="570"/>
                    </a:lnTo>
                    <a:lnTo>
                      <a:pt x="2609" y="595"/>
                    </a:lnTo>
                    <a:lnTo>
                      <a:pt x="2614" y="622"/>
                    </a:lnTo>
                    <a:lnTo>
                      <a:pt x="2617" y="647"/>
                    </a:lnTo>
                    <a:lnTo>
                      <a:pt x="2621" y="674"/>
                    </a:lnTo>
                    <a:lnTo>
                      <a:pt x="2622" y="701"/>
                    </a:lnTo>
                    <a:lnTo>
                      <a:pt x="2623" y="728"/>
                    </a:lnTo>
                    <a:lnTo>
                      <a:pt x="2623" y="1665"/>
                    </a:lnTo>
                    <a:lnTo>
                      <a:pt x="3375" y="1665"/>
                    </a:lnTo>
                    <a:lnTo>
                      <a:pt x="3375" y="711"/>
                    </a:lnTo>
                    <a:lnTo>
                      <a:pt x="3218" y="713"/>
                    </a:lnTo>
                    <a:lnTo>
                      <a:pt x="3218" y="84"/>
                    </a:lnTo>
                    <a:lnTo>
                      <a:pt x="6023" y="84"/>
                    </a:lnTo>
                    <a:lnTo>
                      <a:pt x="6023" y="711"/>
                    </a:lnTo>
                    <a:lnTo>
                      <a:pt x="5881" y="711"/>
                    </a:lnTo>
                    <a:lnTo>
                      <a:pt x="6209" y="1323"/>
                    </a:lnTo>
                    <a:lnTo>
                      <a:pt x="6514" y="711"/>
                    </a:lnTo>
                    <a:lnTo>
                      <a:pt x="6343" y="711"/>
                    </a:lnTo>
                    <a:lnTo>
                      <a:pt x="6343" y="84"/>
                    </a:lnTo>
                    <a:lnTo>
                      <a:pt x="8953" y="84"/>
                    </a:lnTo>
                    <a:lnTo>
                      <a:pt x="8953" y="1373"/>
                    </a:lnTo>
                    <a:lnTo>
                      <a:pt x="8954" y="1389"/>
                    </a:lnTo>
                    <a:lnTo>
                      <a:pt x="8956" y="1405"/>
                    </a:lnTo>
                    <a:lnTo>
                      <a:pt x="8957" y="1420"/>
                    </a:lnTo>
                    <a:lnTo>
                      <a:pt x="8960" y="1435"/>
                    </a:lnTo>
                    <a:lnTo>
                      <a:pt x="8964" y="1450"/>
                    </a:lnTo>
                    <a:lnTo>
                      <a:pt x="8967" y="1464"/>
                    </a:lnTo>
                    <a:lnTo>
                      <a:pt x="8973" y="1478"/>
                    </a:lnTo>
                    <a:lnTo>
                      <a:pt x="8979" y="1492"/>
                    </a:lnTo>
                    <a:lnTo>
                      <a:pt x="8984" y="1506"/>
                    </a:lnTo>
                    <a:lnTo>
                      <a:pt x="8991" y="1518"/>
                    </a:lnTo>
                    <a:lnTo>
                      <a:pt x="8999" y="1530"/>
                    </a:lnTo>
                    <a:lnTo>
                      <a:pt x="9008" y="1541"/>
                    </a:lnTo>
                    <a:lnTo>
                      <a:pt x="9017" y="1553"/>
                    </a:lnTo>
                    <a:lnTo>
                      <a:pt x="9026" y="1564"/>
                    </a:lnTo>
                    <a:lnTo>
                      <a:pt x="9035" y="1575"/>
                    </a:lnTo>
                    <a:lnTo>
                      <a:pt x="9046" y="1584"/>
                    </a:lnTo>
                    <a:lnTo>
                      <a:pt x="9057" y="1593"/>
                    </a:lnTo>
                    <a:lnTo>
                      <a:pt x="9068" y="1603"/>
                    </a:lnTo>
                    <a:lnTo>
                      <a:pt x="9080" y="1611"/>
                    </a:lnTo>
                    <a:lnTo>
                      <a:pt x="9092" y="1619"/>
                    </a:lnTo>
                    <a:lnTo>
                      <a:pt x="9105" y="1626"/>
                    </a:lnTo>
                    <a:lnTo>
                      <a:pt x="9117" y="1633"/>
                    </a:lnTo>
                    <a:lnTo>
                      <a:pt x="9131" y="1638"/>
                    </a:lnTo>
                    <a:lnTo>
                      <a:pt x="9145" y="1644"/>
                    </a:lnTo>
                    <a:lnTo>
                      <a:pt x="9159" y="1649"/>
                    </a:lnTo>
                    <a:lnTo>
                      <a:pt x="9173" y="1653"/>
                    </a:lnTo>
                    <a:lnTo>
                      <a:pt x="9188" y="1657"/>
                    </a:lnTo>
                    <a:lnTo>
                      <a:pt x="9202" y="1660"/>
                    </a:lnTo>
                    <a:lnTo>
                      <a:pt x="9217" y="1663"/>
                    </a:lnTo>
                    <a:lnTo>
                      <a:pt x="9232" y="1664"/>
                    </a:lnTo>
                    <a:lnTo>
                      <a:pt x="9248" y="1665"/>
                    </a:lnTo>
                    <a:lnTo>
                      <a:pt x="9263" y="1665"/>
                    </a:lnTo>
                    <a:lnTo>
                      <a:pt x="9287" y="1665"/>
                    </a:lnTo>
                    <a:lnTo>
                      <a:pt x="9313" y="1662"/>
                    </a:lnTo>
                    <a:lnTo>
                      <a:pt x="9338" y="1657"/>
                    </a:lnTo>
                    <a:lnTo>
                      <a:pt x="9363" y="1650"/>
                    </a:lnTo>
                    <a:lnTo>
                      <a:pt x="9376" y="1645"/>
                    </a:lnTo>
                    <a:lnTo>
                      <a:pt x="9389" y="1641"/>
                    </a:lnTo>
                    <a:lnTo>
                      <a:pt x="9400" y="1635"/>
                    </a:lnTo>
                    <a:lnTo>
                      <a:pt x="9413" y="1629"/>
                    </a:lnTo>
                    <a:lnTo>
                      <a:pt x="9425" y="1622"/>
                    </a:lnTo>
                    <a:lnTo>
                      <a:pt x="9436" y="1615"/>
                    </a:lnTo>
                    <a:lnTo>
                      <a:pt x="9447" y="1607"/>
                    </a:lnTo>
                    <a:lnTo>
                      <a:pt x="9458" y="1599"/>
                    </a:lnTo>
                    <a:lnTo>
                      <a:pt x="9469" y="1590"/>
                    </a:lnTo>
                    <a:lnTo>
                      <a:pt x="9479" y="1581"/>
                    </a:lnTo>
                    <a:lnTo>
                      <a:pt x="9488" y="1570"/>
                    </a:lnTo>
                    <a:lnTo>
                      <a:pt x="9497" y="1560"/>
                    </a:lnTo>
                    <a:lnTo>
                      <a:pt x="9506" y="1548"/>
                    </a:lnTo>
                    <a:lnTo>
                      <a:pt x="9514" y="1536"/>
                    </a:lnTo>
                    <a:lnTo>
                      <a:pt x="9522" y="1523"/>
                    </a:lnTo>
                    <a:lnTo>
                      <a:pt x="9529" y="1509"/>
                    </a:lnTo>
                    <a:lnTo>
                      <a:pt x="9534" y="1495"/>
                    </a:lnTo>
                    <a:lnTo>
                      <a:pt x="9540" y="1480"/>
                    </a:lnTo>
                    <a:lnTo>
                      <a:pt x="9546" y="1465"/>
                    </a:lnTo>
                    <a:lnTo>
                      <a:pt x="9549" y="1449"/>
                    </a:lnTo>
                    <a:lnTo>
                      <a:pt x="9553" y="1432"/>
                    </a:lnTo>
                    <a:lnTo>
                      <a:pt x="9556" y="1413"/>
                    </a:lnTo>
                    <a:lnTo>
                      <a:pt x="9558" y="1395"/>
                    </a:lnTo>
                    <a:lnTo>
                      <a:pt x="9559" y="1375"/>
                    </a:lnTo>
                    <a:lnTo>
                      <a:pt x="9559" y="711"/>
                    </a:lnTo>
                    <a:lnTo>
                      <a:pt x="9321" y="711"/>
                    </a:lnTo>
                    <a:lnTo>
                      <a:pt x="9321" y="84"/>
                    </a:lnTo>
                    <a:lnTo>
                      <a:pt x="10469" y="84"/>
                    </a:lnTo>
                    <a:lnTo>
                      <a:pt x="10469" y="1665"/>
                    </a:lnTo>
                    <a:lnTo>
                      <a:pt x="11700" y="1664"/>
                    </a:lnTo>
                    <a:lnTo>
                      <a:pt x="11712" y="1678"/>
                    </a:lnTo>
                    <a:lnTo>
                      <a:pt x="11726" y="1690"/>
                    </a:lnTo>
                    <a:lnTo>
                      <a:pt x="11742" y="1703"/>
                    </a:lnTo>
                    <a:lnTo>
                      <a:pt x="11759" y="1715"/>
                    </a:lnTo>
                    <a:lnTo>
                      <a:pt x="11776" y="1727"/>
                    </a:lnTo>
                    <a:lnTo>
                      <a:pt x="11794" y="1739"/>
                    </a:lnTo>
                    <a:lnTo>
                      <a:pt x="11814" y="1749"/>
                    </a:lnTo>
                    <a:lnTo>
                      <a:pt x="11835" y="1761"/>
                    </a:lnTo>
                    <a:lnTo>
                      <a:pt x="11856" y="1771"/>
                    </a:lnTo>
                    <a:lnTo>
                      <a:pt x="11876" y="1781"/>
                    </a:lnTo>
                    <a:lnTo>
                      <a:pt x="11898" y="1790"/>
                    </a:lnTo>
                    <a:lnTo>
                      <a:pt x="11920" y="1799"/>
                    </a:lnTo>
                    <a:lnTo>
                      <a:pt x="11943" y="1807"/>
                    </a:lnTo>
                    <a:lnTo>
                      <a:pt x="11965" y="1814"/>
                    </a:lnTo>
                    <a:lnTo>
                      <a:pt x="11987" y="1821"/>
                    </a:lnTo>
                    <a:lnTo>
                      <a:pt x="12010" y="1827"/>
                    </a:lnTo>
                    <a:lnTo>
                      <a:pt x="12032" y="1833"/>
                    </a:lnTo>
                    <a:lnTo>
                      <a:pt x="12054" y="1836"/>
                    </a:lnTo>
                    <a:lnTo>
                      <a:pt x="12076" y="1839"/>
                    </a:lnTo>
                    <a:lnTo>
                      <a:pt x="12097" y="1842"/>
                    </a:lnTo>
                    <a:lnTo>
                      <a:pt x="12118" y="1844"/>
                    </a:lnTo>
                    <a:lnTo>
                      <a:pt x="12137" y="1844"/>
                    </a:lnTo>
                    <a:lnTo>
                      <a:pt x="12157" y="1843"/>
                    </a:lnTo>
                    <a:lnTo>
                      <a:pt x="12176" y="1842"/>
                    </a:lnTo>
                    <a:lnTo>
                      <a:pt x="12193" y="1838"/>
                    </a:lnTo>
                    <a:lnTo>
                      <a:pt x="12209" y="1835"/>
                    </a:lnTo>
                    <a:lnTo>
                      <a:pt x="12224" y="1829"/>
                    </a:lnTo>
                    <a:lnTo>
                      <a:pt x="12238" y="1822"/>
                    </a:lnTo>
                    <a:lnTo>
                      <a:pt x="12251" y="1814"/>
                    </a:lnTo>
                    <a:lnTo>
                      <a:pt x="12261" y="1805"/>
                    </a:lnTo>
                    <a:lnTo>
                      <a:pt x="12271" y="1794"/>
                    </a:lnTo>
                    <a:lnTo>
                      <a:pt x="12278" y="1782"/>
                    </a:lnTo>
                    <a:lnTo>
                      <a:pt x="12287" y="1768"/>
                    </a:lnTo>
                    <a:lnTo>
                      <a:pt x="12293" y="1755"/>
                    </a:lnTo>
                    <a:lnTo>
                      <a:pt x="12299" y="1741"/>
                    </a:lnTo>
                    <a:lnTo>
                      <a:pt x="12304" y="1730"/>
                    </a:lnTo>
                    <a:lnTo>
                      <a:pt x="12307" y="1717"/>
                    </a:lnTo>
                    <a:lnTo>
                      <a:pt x="12311" y="1705"/>
                    </a:lnTo>
                    <a:lnTo>
                      <a:pt x="12313" y="1694"/>
                    </a:lnTo>
                    <a:lnTo>
                      <a:pt x="12314" y="1682"/>
                    </a:lnTo>
                    <a:lnTo>
                      <a:pt x="12314" y="1671"/>
                    </a:lnTo>
                    <a:lnTo>
                      <a:pt x="12314" y="1660"/>
                    </a:lnTo>
                    <a:lnTo>
                      <a:pt x="12313" y="1650"/>
                    </a:lnTo>
                    <a:lnTo>
                      <a:pt x="12311" y="1641"/>
                    </a:lnTo>
                    <a:lnTo>
                      <a:pt x="12307" y="1630"/>
                    </a:lnTo>
                    <a:lnTo>
                      <a:pt x="12304" y="1621"/>
                    </a:lnTo>
                    <a:lnTo>
                      <a:pt x="12298" y="1612"/>
                    </a:lnTo>
                    <a:lnTo>
                      <a:pt x="12293" y="1603"/>
                    </a:lnTo>
                    <a:lnTo>
                      <a:pt x="12287" y="1595"/>
                    </a:lnTo>
                    <a:lnTo>
                      <a:pt x="12280" y="1586"/>
                    </a:lnTo>
                    <a:lnTo>
                      <a:pt x="12270" y="1577"/>
                    </a:lnTo>
                    <a:lnTo>
                      <a:pt x="12262" y="1570"/>
                    </a:lnTo>
                    <a:lnTo>
                      <a:pt x="12252" y="1562"/>
                    </a:lnTo>
                    <a:lnTo>
                      <a:pt x="12241" y="1554"/>
                    </a:lnTo>
                    <a:lnTo>
                      <a:pt x="12230" y="1547"/>
                    </a:lnTo>
                    <a:lnTo>
                      <a:pt x="12217" y="1540"/>
                    </a:lnTo>
                    <a:lnTo>
                      <a:pt x="12189" y="1526"/>
                    </a:lnTo>
                    <a:lnTo>
                      <a:pt x="12158" y="1514"/>
                    </a:lnTo>
                    <a:lnTo>
                      <a:pt x="12125" y="1501"/>
                    </a:lnTo>
                    <a:lnTo>
                      <a:pt x="12087" y="1489"/>
                    </a:lnTo>
                    <a:lnTo>
                      <a:pt x="12037" y="1474"/>
                    </a:lnTo>
                    <a:lnTo>
                      <a:pt x="11984" y="1458"/>
                    </a:lnTo>
                    <a:lnTo>
                      <a:pt x="11928" y="1442"/>
                    </a:lnTo>
                    <a:lnTo>
                      <a:pt x="11871" y="1425"/>
                    </a:lnTo>
                    <a:lnTo>
                      <a:pt x="11811" y="1406"/>
                    </a:lnTo>
                    <a:lnTo>
                      <a:pt x="11750" y="1387"/>
                    </a:lnTo>
                    <a:lnTo>
                      <a:pt x="11690" y="1367"/>
                    </a:lnTo>
                    <a:lnTo>
                      <a:pt x="11629" y="1345"/>
                    </a:lnTo>
                    <a:lnTo>
                      <a:pt x="11569" y="1323"/>
                    </a:lnTo>
                    <a:lnTo>
                      <a:pt x="11509" y="1300"/>
                    </a:lnTo>
                    <a:lnTo>
                      <a:pt x="11451" y="1276"/>
                    </a:lnTo>
                    <a:lnTo>
                      <a:pt x="11396" y="1249"/>
                    </a:lnTo>
                    <a:lnTo>
                      <a:pt x="11368" y="1236"/>
                    </a:lnTo>
                    <a:lnTo>
                      <a:pt x="11343" y="1222"/>
                    </a:lnTo>
                    <a:lnTo>
                      <a:pt x="11316" y="1209"/>
                    </a:lnTo>
                    <a:lnTo>
                      <a:pt x="11292" y="1194"/>
                    </a:lnTo>
                    <a:lnTo>
                      <a:pt x="11267" y="1179"/>
                    </a:lnTo>
                    <a:lnTo>
                      <a:pt x="11244" y="1164"/>
                    </a:lnTo>
                    <a:lnTo>
                      <a:pt x="11222" y="1149"/>
                    </a:lnTo>
                    <a:lnTo>
                      <a:pt x="11202" y="1132"/>
                    </a:lnTo>
                    <a:lnTo>
                      <a:pt x="11173" y="1108"/>
                    </a:lnTo>
                    <a:lnTo>
                      <a:pt x="11146" y="1083"/>
                    </a:lnTo>
                    <a:lnTo>
                      <a:pt x="11135" y="1069"/>
                    </a:lnTo>
                    <a:lnTo>
                      <a:pt x="11123" y="1056"/>
                    </a:lnTo>
                    <a:lnTo>
                      <a:pt x="11112" y="1042"/>
                    </a:lnTo>
                    <a:lnTo>
                      <a:pt x="11101" y="1028"/>
                    </a:lnTo>
                    <a:lnTo>
                      <a:pt x="11092" y="1015"/>
                    </a:lnTo>
                    <a:lnTo>
                      <a:pt x="11083" y="1001"/>
                    </a:lnTo>
                    <a:lnTo>
                      <a:pt x="11073" y="986"/>
                    </a:lnTo>
                    <a:lnTo>
                      <a:pt x="11065" y="971"/>
                    </a:lnTo>
                    <a:lnTo>
                      <a:pt x="11058" y="956"/>
                    </a:lnTo>
                    <a:lnTo>
                      <a:pt x="11051" y="939"/>
                    </a:lnTo>
                    <a:lnTo>
                      <a:pt x="11044" y="923"/>
                    </a:lnTo>
                    <a:lnTo>
                      <a:pt x="11039" y="906"/>
                    </a:lnTo>
                    <a:lnTo>
                      <a:pt x="11033" y="889"/>
                    </a:lnTo>
                    <a:lnTo>
                      <a:pt x="11028" y="871"/>
                    </a:lnTo>
                    <a:lnTo>
                      <a:pt x="11025" y="853"/>
                    </a:lnTo>
                    <a:lnTo>
                      <a:pt x="11020" y="834"/>
                    </a:lnTo>
                    <a:lnTo>
                      <a:pt x="11018" y="815"/>
                    </a:lnTo>
                    <a:lnTo>
                      <a:pt x="11016" y="795"/>
                    </a:lnTo>
                    <a:lnTo>
                      <a:pt x="11013" y="774"/>
                    </a:lnTo>
                    <a:lnTo>
                      <a:pt x="11012" y="753"/>
                    </a:lnTo>
                    <a:lnTo>
                      <a:pt x="11010" y="709"/>
                    </a:lnTo>
                    <a:lnTo>
                      <a:pt x="11011" y="662"/>
                    </a:lnTo>
                    <a:lnTo>
                      <a:pt x="11014" y="611"/>
                    </a:lnTo>
                    <a:lnTo>
                      <a:pt x="11019" y="558"/>
                    </a:lnTo>
                    <a:lnTo>
                      <a:pt x="11024" y="528"/>
                    </a:lnTo>
                    <a:lnTo>
                      <a:pt x="11031" y="499"/>
                    </a:lnTo>
                    <a:lnTo>
                      <a:pt x="11039" y="470"/>
                    </a:lnTo>
                    <a:lnTo>
                      <a:pt x="11049" y="441"/>
                    </a:lnTo>
                    <a:lnTo>
                      <a:pt x="11061" y="414"/>
                    </a:lnTo>
                    <a:lnTo>
                      <a:pt x="11073" y="387"/>
                    </a:lnTo>
                    <a:lnTo>
                      <a:pt x="11088" y="361"/>
                    </a:lnTo>
                    <a:lnTo>
                      <a:pt x="11105" y="335"/>
                    </a:lnTo>
                    <a:lnTo>
                      <a:pt x="11122" y="311"/>
                    </a:lnTo>
                    <a:lnTo>
                      <a:pt x="11140" y="287"/>
                    </a:lnTo>
                    <a:lnTo>
                      <a:pt x="11160" y="263"/>
                    </a:lnTo>
                    <a:lnTo>
                      <a:pt x="11181" y="240"/>
                    </a:lnTo>
                    <a:lnTo>
                      <a:pt x="11203" y="218"/>
                    </a:lnTo>
                    <a:lnTo>
                      <a:pt x="11225" y="199"/>
                    </a:lnTo>
                    <a:lnTo>
                      <a:pt x="11249" y="178"/>
                    </a:lnTo>
                    <a:lnTo>
                      <a:pt x="11273" y="159"/>
                    </a:lnTo>
                    <a:lnTo>
                      <a:pt x="11299" y="141"/>
                    </a:lnTo>
                    <a:lnTo>
                      <a:pt x="11325" y="125"/>
                    </a:lnTo>
                    <a:lnTo>
                      <a:pt x="11351" y="109"/>
                    </a:lnTo>
                    <a:lnTo>
                      <a:pt x="11378" y="94"/>
                    </a:lnTo>
                    <a:lnTo>
                      <a:pt x="11406" y="80"/>
                    </a:lnTo>
                    <a:lnTo>
                      <a:pt x="11434" y="66"/>
                    </a:lnTo>
                    <a:lnTo>
                      <a:pt x="11462" y="54"/>
                    </a:lnTo>
                    <a:lnTo>
                      <a:pt x="11490" y="44"/>
                    </a:lnTo>
                    <a:lnTo>
                      <a:pt x="11519" y="35"/>
                    </a:lnTo>
                    <a:lnTo>
                      <a:pt x="11548" y="25"/>
                    </a:lnTo>
                    <a:lnTo>
                      <a:pt x="11577" y="19"/>
                    </a:lnTo>
                    <a:lnTo>
                      <a:pt x="11605" y="13"/>
                    </a:lnTo>
                    <a:lnTo>
                      <a:pt x="11634" y="7"/>
                    </a:lnTo>
                    <a:lnTo>
                      <a:pt x="11663" y="4"/>
                    </a:lnTo>
                    <a:lnTo>
                      <a:pt x="11690" y="1"/>
                    </a:lnTo>
                    <a:lnTo>
                      <a:pt x="11718"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20" name="Freeform 8"/>
              <p:cNvSpPr>
                <a:spLocks/>
              </p:cNvSpPr>
              <p:nvPr/>
            </p:nvSpPr>
            <p:spPr bwMode="auto">
              <a:xfrm>
                <a:off x="5148262" y="2136775"/>
                <a:ext cx="4695826" cy="492124"/>
              </a:xfrm>
              <a:custGeom>
                <a:avLst/>
                <a:gdLst>
                  <a:gd name="T0" fmla="*/ 0 w 8874"/>
                  <a:gd name="T1" fmla="*/ 0 h 929"/>
                  <a:gd name="T2" fmla="*/ 8874 w 8874"/>
                  <a:gd name="T3" fmla="*/ 0 h 929"/>
                  <a:gd name="T4" fmla="*/ 8874 w 8874"/>
                  <a:gd name="T5" fmla="*/ 929 h 929"/>
                  <a:gd name="T6" fmla="*/ 1 w 8874"/>
                  <a:gd name="T7" fmla="*/ 929 h 929"/>
                  <a:gd name="T8" fmla="*/ 22 w 8874"/>
                  <a:gd name="T9" fmla="*/ 906 h 929"/>
                  <a:gd name="T10" fmla="*/ 42 w 8874"/>
                  <a:gd name="T11" fmla="*/ 882 h 929"/>
                  <a:gd name="T12" fmla="*/ 61 w 8874"/>
                  <a:gd name="T13" fmla="*/ 857 h 929"/>
                  <a:gd name="T14" fmla="*/ 78 w 8874"/>
                  <a:gd name="T15" fmla="*/ 831 h 929"/>
                  <a:gd name="T16" fmla="*/ 94 w 8874"/>
                  <a:gd name="T17" fmla="*/ 804 h 929"/>
                  <a:gd name="T18" fmla="*/ 109 w 8874"/>
                  <a:gd name="T19" fmla="*/ 776 h 929"/>
                  <a:gd name="T20" fmla="*/ 123 w 8874"/>
                  <a:gd name="T21" fmla="*/ 748 h 929"/>
                  <a:gd name="T22" fmla="*/ 136 w 8874"/>
                  <a:gd name="T23" fmla="*/ 719 h 929"/>
                  <a:gd name="T24" fmla="*/ 147 w 8874"/>
                  <a:gd name="T25" fmla="*/ 690 h 929"/>
                  <a:gd name="T26" fmla="*/ 157 w 8874"/>
                  <a:gd name="T27" fmla="*/ 659 h 929"/>
                  <a:gd name="T28" fmla="*/ 166 w 8874"/>
                  <a:gd name="T29" fmla="*/ 629 h 929"/>
                  <a:gd name="T30" fmla="*/ 173 w 8874"/>
                  <a:gd name="T31" fmla="*/ 596 h 929"/>
                  <a:gd name="T32" fmla="*/ 177 w 8874"/>
                  <a:gd name="T33" fmla="*/ 565 h 929"/>
                  <a:gd name="T34" fmla="*/ 182 w 8874"/>
                  <a:gd name="T35" fmla="*/ 531 h 929"/>
                  <a:gd name="T36" fmla="*/ 184 w 8874"/>
                  <a:gd name="T37" fmla="*/ 499 h 929"/>
                  <a:gd name="T38" fmla="*/ 186 w 8874"/>
                  <a:gd name="T39" fmla="*/ 466 h 929"/>
                  <a:gd name="T40" fmla="*/ 184 w 8874"/>
                  <a:gd name="T41" fmla="*/ 432 h 929"/>
                  <a:gd name="T42" fmla="*/ 182 w 8874"/>
                  <a:gd name="T43" fmla="*/ 399 h 929"/>
                  <a:gd name="T44" fmla="*/ 177 w 8874"/>
                  <a:gd name="T45" fmla="*/ 366 h 929"/>
                  <a:gd name="T46" fmla="*/ 173 w 8874"/>
                  <a:gd name="T47" fmla="*/ 334 h 929"/>
                  <a:gd name="T48" fmla="*/ 165 w 8874"/>
                  <a:gd name="T49" fmla="*/ 303 h 929"/>
                  <a:gd name="T50" fmla="*/ 157 w 8874"/>
                  <a:gd name="T51" fmla="*/ 272 h 929"/>
                  <a:gd name="T52" fmla="*/ 146 w 8874"/>
                  <a:gd name="T53" fmla="*/ 240 h 929"/>
                  <a:gd name="T54" fmla="*/ 136 w 8874"/>
                  <a:gd name="T55" fmla="*/ 211 h 929"/>
                  <a:gd name="T56" fmla="*/ 123 w 8874"/>
                  <a:gd name="T57" fmla="*/ 181 h 929"/>
                  <a:gd name="T58" fmla="*/ 109 w 8874"/>
                  <a:gd name="T59" fmla="*/ 154 h 929"/>
                  <a:gd name="T60" fmla="*/ 93 w 8874"/>
                  <a:gd name="T61" fmla="*/ 126 h 929"/>
                  <a:gd name="T62" fmla="*/ 77 w 8874"/>
                  <a:gd name="T63" fmla="*/ 98 h 929"/>
                  <a:gd name="T64" fmla="*/ 60 w 8874"/>
                  <a:gd name="T65" fmla="*/ 73 h 929"/>
                  <a:gd name="T66" fmla="*/ 40 w 8874"/>
                  <a:gd name="T67" fmla="*/ 47 h 929"/>
                  <a:gd name="T68" fmla="*/ 20 w 8874"/>
                  <a:gd name="T69" fmla="*/ 23 h 929"/>
                  <a:gd name="T70" fmla="*/ 0 w 8874"/>
                  <a:gd name="T7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74" h="929">
                    <a:moveTo>
                      <a:pt x="0" y="0"/>
                    </a:moveTo>
                    <a:lnTo>
                      <a:pt x="8874" y="0"/>
                    </a:lnTo>
                    <a:lnTo>
                      <a:pt x="8874" y="929"/>
                    </a:lnTo>
                    <a:lnTo>
                      <a:pt x="1" y="929"/>
                    </a:lnTo>
                    <a:lnTo>
                      <a:pt x="22" y="906"/>
                    </a:lnTo>
                    <a:lnTo>
                      <a:pt x="42" y="882"/>
                    </a:lnTo>
                    <a:lnTo>
                      <a:pt x="61" y="857"/>
                    </a:lnTo>
                    <a:lnTo>
                      <a:pt x="78" y="831"/>
                    </a:lnTo>
                    <a:lnTo>
                      <a:pt x="94" y="804"/>
                    </a:lnTo>
                    <a:lnTo>
                      <a:pt x="109" y="776"/>
                    </a:lnTo>
                    <a:lnTo>
                      <a:pt x="123" y="748"/>
                    </a:lnTo>
                    <a:lnTo>
                      <a:pt x="136" y="719"/>
                    </a:lnTo>
                    <a:lnTo>
                      <a:pt x="147" y="690"/>
                    </a:lnTo>
                    <a:lnTo>
                      <a:pt x="157" y="659"/>
                    </a:lnTo>
                    <a:lnTo>
                      <a:pt x="166" y="629"/>
                    </a:lnTo>
                    <a:lnTo>
                      <a:pt x="173" y="596"/>
                    </a:lnTo>
                    <a:lnTo>
                      <a:pt x="177" y="565"/>
                    </a:lnTo>
                    <a:lnTo>
                      <a:pt x="182" y="531"/>
                    </a:lnTo>
                    <a:lnTo>
                      <a:pt x="184" y="499"/>
                    </a:lnTo>
                    <a:lnTo>
                      <a:pt x="186" y="466"/>
                    </a:lnTo>
                    <a:lnTo>
                      <a:pt x="184" y="432"/>
                    </a:lnTo>
                    <a:lnTo>
                      <a:pt x="182" y="399"/>
                    </a:lnTo>
                    <a:lnTo>
                      <a:pt x="177" y="366"/>
                    </a:lnTo>
                    <a:lnTo>
                      <a:pt x="173" y="334"/>
                    </a:lnTo>
                    <a:lnTo>
                      <a:pt x="165" y="303"/>
                    </a:lnTo>
                    <a:lnTo>
                      <a:pt x="157" y="272"/>
                    </a:lnTo>
                    <a:lnTo>
                      <a:pt x="146" y="240"/>
                    </a:lnTo>
                    <a:lnTo>
                      <a:pt x="136" y="211"/>
                    </a:lnTo>
                    <a:lnTo>
                      <a:pt x="123" y="181"/>
                    </a:lnTo>
                    <a:lnTo>
                      <a:pt x="109" y="154"/>
                    </a:lnTo>
                    <a:lnTo>
                      <a:pt x="93" y="126"/>
                    </a:lnTo>
                    <a:lnTo>
                      <a:pt x="77" y="98"/>
                    </a:lnTo>
                    <a:lnTo>
                      <a:pt x="60" y="73"/>
                    </a:lnTo>
                    <a:lnTo>
                      <a:pt x="40" y="47"/>
                    </a:lnTo>
                    <a:lnTo>
                      <a:pt x="20" y="23"/>
                    </a:lnTo>
                    <a:lnTo>
                      <a:pt x="0"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21" name="Freeform 9"/>
              <p:cNvSpPr>
                <a:spLocks/>
              </p:cNvSpPr>
              <p:nvPr/>
            </p:nvSpPr>
            <p:spPr bwMode="auto">
              <a:xfrm>
                <a:off x="2865441" y="2136775"/>
                <a:ext cx="1762127" cy="492124"/>
              </a:xfrm>
              <a:custGeom>
                <a:avLst/>
                <a:gdLst>
                  <a:gd name="T0" fmla="*/ 0 w 3330"/>
                  <a:gd name="T1" fmla="*/ 929 h 929"/>
                  <a:gd name="T2" fmla="*/ 0 w 3330"/>
                  <a:gd name="T3" fmla="*/ 0 h 929"/>
                  <a:gd name="T4" fmla="*/ 3330 w 3330"/>
                  <a:gd name="T5" fmla="*/ 0 h 929"/>
                  <a:gd name="T6" fmla="*/ 3309 w 3330"/>
                  <a:gd name="T7" fmla="*/ 23 h 929"/>
                  <a:gd name="T8" fmla="*/ 3289 w 3330"/>
                  <a:gd name="T9" fmla="*/ 47 h 929"/>
                  <a:gd name="T10" fmla="*/ 3270 w 3330"/>
                  <a:gd name="T11" fmla="*/ 73 h 929"/>
                  <a:gd name="T12" fmla="*/ 3252 w 3330"/>
                  <a:gd name="T13" fmla="*/ 98 h 929"/>
                  <a:gd name="T14" fmla="*/ 3236 w 3330"/>
                  <a:gd name="T15" fmla="*/ 126 h 929"/>
                  <a:gd name="T16" fmla="*/ 3221 w 3330"/>
                  <a:gd name="T17" fmla="*/ 154 h 929"/>
                  <a:gd name="T18" fmla="*/ 3207 w 3330"/>
                  <a:gd name="T19" fmla="*/ 181 h 929"/>
                  <a:gd name="T20" fmla="*/ 3194 w 3330"/>
                  <a:gd name="T21" fmla="*/ 211 h 929"/>
                  <a:gd name="T22" fmla="*/ 3183 w 3330"/>
                  <a:gd name="T23" fmla="*/ 240 h 929"/>
                  <a:gd name="T24" fmla="*/ 3172 w 3330"/>
                  <a:gd name="T25" fmla="*/ 272 h 929"/>
                  <a:gd name="T26" fmla="*/ 3164 w 3330"/>
                  <a:gd name="T27" fmla="*/ 303 h 929"/>
                  <a:gd name="T28" fmla="*/ 3157 w 3330"/>
                  <a:gd name="T29" fmla="*/ 334 h 929"/>
                  <a:gd name="T30" fmla="*/ 3151 w 3330"/>
                  <a:gd name="T31" fmla="*/ 366 h 929"/>
                  <a:gd name="T32" fmla="*/ 3147 w 3330"/>
                  <a:gd name="T33" fmla="*/ 399 h 929"/>
                  <a:gd name="T34" fmla="*/ 3144 w 3330"/>
                  <a:gd name="T35" fmla="*/ 432 h 929"/>
                  <a:gd name="T36" fmla="*/ 3143 w 3330"/>
                  <a:gd name="T37" fmla="*/ 466 h 929"/>
                  <a:gd name="T38" fmla="*/ 3144 w 3330"/>
                  <a:gd name="T39" fmla="*/ 499 h 929"/>
                  <a:gd name="T40" fmla="*/ 3147 w 3330"/>
                  <a:gd name="T41" fmla="*/ 531 h 929"/>
                  <a:gd name="T42" fmla="*/ 3151 w 3330"/>
                  <a:gd name="T43" fmla="*/ 565 h 929"/>
                  <a:gd name="T44" fmla="*/ 3156 w 3330"/>
                  <a:gd name="T45" fmla="*/ 596 h 929"/>
                  <a:gd name="T46" fmla="*/ 3163 w 3330"/>
                  <a:gd name="T47" fmla="*/ 629 h 929"/>
                  <a:gd name="T48" fmla="*/ 3172 w 3330"/>
                  <a:gd name="T49" fmla="*/ 659 h 929"/>
                  <a:gd name="T50" fmla="*/ 3181 w 3330"/>
                  <a:gd name="T51" fmla="*/ 690 h 929"/>
                  <a:gd name="T52" fmla="*/ 3193 w 3330"/>
                  <a:gd name="T53" fmla="*/ 719 h 929"/>
                  <a:gd name="T54" fmla="*/ 3206 w 3330"/>
                  <a:gd name="T55" fmla="*/ 748 h 929"/>
                  <a:gd name="T56" fmla="*/ 3220 w 3330"/>
                  <a:gd name="T57" fmla="*/ 776 h 929"/>
                  <a:gd name="T58" fmla="*/ 3235 w 3330"/>
                  <a:gd name="T59" fmla="*/ 804 h 929"/>
                  <a:gd name="T60" fmla="*/ 3251 w 3330"/>
                  <a:gd name="T61" fmla="*/ 831 h 929"/>
                  <a:gd name="T62" fmla="*/ 3269 w 3330"/>
                  <a:gd name="T63" fmla="*/ 857 h 929"/>
                  <a:gd name="T64" fmla="*/ 3288 w 3330"/>
                  <a:gd name="T65" fmla="*/ 882 h 929"/>
                  <a:gd name="T66" fmla="*/ 3307 w 3330"/>
                  <a:gd name="T67" fmla="*/ 906 h 929"/>
                  <a:gd name="T68" fmla="*/ 3328 w 3330"/>
                  <a:gd name="T69" fmla="*/ 929 h 929"/>
                  <a:gd name="T70" fmla="*/ 0 w 3330"/>
                  <a:gd name="T71"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30" h="929">
                    <a:moveTo>
                      <a:pt x="0" y="929"/>
                    </a:moveTo>
                    <a:lnTo>
                      <a:pt x="0" y="0"/>
                    </a:lnTo>
                    <a:lnTo>
                      <a:pt x="3330" y="0"/>
                    </a:lnTo>
                    <a:lnTo>
                      <a:pt x="3309" y="23"/>
                    </a:lnTo>
                    <a:lnTo>
                      <a:pt x="3289" y="47"/>
                    </a:lnTo>
                    <a:lnTo>
                      <a:pt x="3270" y="73"/>
                    </a:lnTo>
                    <a:lnTo>
                      <a:pt x="3252" y="98"/>
                    </a:lnTo>
                    <a:lnTo>
                      <a:pt x="3236" y="126"/>
                    </a:lnTo>
                    <a:lnTo>
                      <a:pt x="3221" y="154"/>
                    </a:lnTo>
                    <a:lnTo>
                      <a:pt x="3207" y="181"/>
                    </a:lnTo>
                    <a:lnTo>
                      <a:pt x="3194" y="211"/>
                    </a:lnTo>
                    <a:lnTo>
                      <a:pt x="3183" y="240"/>
                    </a:lnTo>
                    <a:lnTo>
                      <a:pt x="3172" y="272"/>
                    </a:lnTo>
                    <a:lnTo>
                      <a:pt x="3164" y="303"/>
                    </a:lnTo>
                    <a:lnTo>
                      <a:pt x="3157" y="334"/>
                    </a:lnTo>
                    <a:lnTo>
                      <a:pt x="3151" y="366"/>
                    </a:lnTo>
                    <a:lnTo>
                      <a:pt x="3147" y="399"/>
                    </a:lnTo>
                    <a:lnTo>
                      <a:pt x="3144" y="432"/>
                    </a:lnTo>
                    <a:lnTo>
                      <a:pt x="3143" y="466"/>
                    </a:lnTo>
                    <a:lnTo>
                      <a:pt x="3144" y="499"/>
                    </a:lnTo>
                    <a:lnTo>
                      <a:pt x="3147" y="531"/>
                    </a:lnTo>
                    <a:lnTo>
                      <a:pt x="3151" y="565"/>
                    </a:lnTo>
                    <a:lnTo>
                      <a:pt x="3156" y="596"/>
                    </a:lnTo>
                    <a:lnTo>
                      <a:pt x="3163" y="629"/>
                    </a:lnTo>
                    <a:lnTo>
                      <a:pt x="3172" y="659"/>
                    </a:lnTo>
                    <a:lnTo>
                      <a:pt x="3181" y="690"/>
                    </a:lnTo>
                    <a:lnTo>
                      <a:pt x="3193" y="719"/>
                    </a:lnTo>
                    <a:lnTo>
                      <a:pt x="3206" y="748"/>
                    </a:lnTo>
                    <a:lnTo>
                      <a:pt x="3220" y="776"/>
                    </a:lnTo>
                    <a:lnTo>
                      <a:pt x="3235" y="804"/>
                    </a:lnTo>
                    <a:lnTo>
                      <a:pt x="3251" y="831"/>
                    </a:lnTo>
                    <a:lnTo>
                      <a:pt x="3269" y="857"/>
                    </a:lnTo>
                    <a:lnTo>
                      <a:pt x="3288" y="882"/>
                    </a:lnTo>
                    <a:lnTo>
                      <a:pt x="3307" y="906"/>
                    </a:lnTo>
                    <a:lnTo>
                      <a:pt x="3328" y="929"/>
                    </a:lnTo>
                    <a:lnTo>
                      <a:pt x="0" y="929"/>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22" name="Rectangle 10"/>
              <p:cNvSpPr>
                <a:spLocks noChangeArrowheads="1"/>
              </p:cNvSpPr>
              <p:nvPr/>
            </p:nvSpPr>
            <p:spPr bwMode="auto">
              <a:xfrm>
                <a:off x="2871788" y="4232277"/>
                <a:ext cx="6972300" cy="488948"/>
              </a:xfrm>
              <a:prstGeom prst="rect">
                <a:avLst/>
              </a:pr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grpSp>
        <p:pic>
          <p:nvPicPr>
            <p:cNvPr id="16" name="Picture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69398" y="32936"/>
              <a:ext cx="1267097" cy="712743"/>
            </a:xfrm>
            <a:prstGeom prst="rect">
              <a:avLst/>
            </a:prstGeom>
          </p:spPr>
        </p:pic>
      </p:grpSp>
    </p:spTree>
    <p:extLst>
      <p:ext uri="{BB962C8B-B14F-4D97-AF65-F5344CB8AC3E}">
        <p14:creationId xmlns:p14="http://schemas.microsoft.com/office/powerpoint/2010/main" val="1986476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32"/>
          <p:cNvSpPr/>
          <p:nvPr/>
        </p:nvSpPr>
        <p:spPr>
          <a:xfrm>
            <a:off x="62906" y="975110"/>
            <a:ext cx="8981880" cy="5118186"/>
          </a:xfrm>
          <a:prstGeom prst="rect">
            <a:avLst/>
          </a:prstGeom>
          <a:blipFill>
            <a:blip r:embed="rId2" cstate="print"/>
            <a:stretch>
              <a:fillRect/>
            </a:stretch>
          </a:blipFill>
        </p:spPr>
        <p:txBody>
          <a:bodyPr wrap="square" lIns="0" tIns="0" rIns="0" bIns="0" rtlCol="0">
            <a:noAutofit/>
          </a:bodyPr>
          <a:lstStyle/>
          <a:p>
            <a:endParaRPr/>
          </a:p>
        </p:txBody>
      </p:sp>
      <p:sp>
        <p:nvSpPr>
          <p:cNvPr id="5" name="Rectangle 4"/>
          <p:cNvSpPr/>
          <p:nvPr/>
        </p:nvSpPr>
        <p:spPr>
          <a:xfrm>
            <a:off x="2977986" y="115458"/>
            <a:ext cx="323633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i="1" cap="none" spc="0" dirty="0" smtClean="0">
                <a:ln w="11430"/>
                <a:solidFill>
                  <a:srgbClr val="FF0000"/>
                </a:solidFill>
                <a:effectLst>
                  <a:outerShdw blurRad="38100" dist="38100" dir="2700000" algn="tl">
                    <a:srgbClr val="000000">
                      <a:alpha val="43137"/>
                    </a:srgbClr>
                  </a:outerShdw>
                </a:effectLst>
              </a:rPr>
              <a:t>NICOS Overview…</a:t>
            </a:r>
            <a:endParaRPr lang="en-US" sz="3200" b="1" i="1" cap="none" spc="0" dirty="0">
              <a:ln w="11430"/>
              <a:solidFill>
                <a:srgbClr val="FF0000"/>
              </a:solidFill>
              <a:effectLst>
                <a:outerShdw blurRad="38100" dist="38100" dir="2700000" algn="tl">
                  <a:srgbClr val="000000">
                    <a:alpha val="43137"/>
                  </a:srgbClr>
                </a:outerShdw>
              </a:effectLst>
            </a:endParaRPr>
          </a:p>
        </p:txBody>
      </p:sp>
      <p:grpSp>
        <p:nvGrpSpPr>
          <p:cNvPr id="6" name="Group 5"/>
          <p:cNvGrpSpPr/>
          <p:nvPr/>
        </p:nvGrpSpPr>
        <p:grpSpPr>
          <a:xfrm>
            <a:off x="62906" y="32936"/>
            <a:ext cx="8981880" cy="814388"/>
            <a:chOff x="62906" y="32936"/>
            <a:chExt cx="8981880" cy="814388"/>
          </a:xfrm>
        </p:grpSpPr>
        <p:grpSp>
          <p:nvGrpSpPr>
            <p:cNvPr id="7" name="Gruppieren 5"/>
            <p:cNvGrpSpPr>
              <a:grpSpLocks noChangeAspect="1"/>
            </p:cNvGrpSpPr>
            <p:nvPr/>
          </p:nvGrpSpPr>
          <p:grpSpPr>
            <a:xfrm>
              <a:off x="62906" y="115458"/>
              <a:ext cx="1842094" cy="494142"/>
              <a:chOff x="61913" y="2136775"/>
              <a:chExt cx="9839699" cy="2584450"/>
            </a:xfrm>
          </p:grpSpPr>
          <p:sp>
            <p:nvSpPr>
              <p:cNvPr id="9" name="AutoShape 3"/>
              <p:cNvSpPr>
                <a:spLocks noChangeAspect="1" noChangeArrowheads="1" noTextEdit="1"/>
              </p:cNvSpPr>
              <p:nvPr/>
            </p:nvSpPr>
            <p:spPr bwMode="auto">
              <a:xfrm>
                <a:off x="61913" y="2136775"/>
                <a:ext cx="97821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p>
                <a:endParaRPr lang="en-US" sz="1837" dirty="0"/>
              </a:p>
            </p:txBody>
          </p:sp>
          <p:sp>
            <p:nvSpPr>
              <p:cNvPr id="10" name="Freeform 5"/>
              <p:cNvSpPr>
                <a:spLocks/>
              </p:cNvSpPr>
              <p:nvPr/>
            </p:nvSpPr>
            <p:spPr bwMode="auto">
              <a:xfrm>
                <a:off x="4643439" y="2138366"/>
                <a:ext cx="488952" cy="488948"/>
              </a:xfrm>
              <a:custGeom>
                <a:avLst/>
                <a:gdLst>
                  <a:gd name="T0" fmla="*/ 509 w 924"/>
                  <a:gd name="T1" fmla="*/ 3 h 925"/>
                  <a:gd name="T2" fmla="*/ 577 w 924"/>
                  <a:gd name="T3" fmla="*/ 14 h 925"/>
                  <a:gd name="T4" fmla="*/ 642 w 924"/>
                  <a:gd name="T5" fmla="*/ 36 h 925"/>
                  <a:gd name="T6" fmla="*/ 702 w 924"/>
                  <a:gd name="T7" fmla="*/ 67 h 925"/>
                  <a:gd name="T8" fmla="*/ 756 w 924"/>
                  <a:gd name="T9" fmla="*/ 106 h 925"/>
                  <a:gd name="T10" fmla="*/ 803 w 924"/>
                  <a:gd name="T11" fmla="*/ 152 h 925"/>
                  <a:gd name="T12" fmla="*/ 845 w 924"/>
                  <a:gd name="T13" fmla="*/ 205 h 925"/>
                  <a:gd name="T14" fmla="*/ 878 w 924"/>
                  <a:gd name="T15" fmla="*/ 263 h 925"/>
                  <a:gd name="T16" fmla="*/ 903 w 924"/>
                  <a:gd name="T17" fmla="*/ 325 h 925"/>
                  <a:gd name="T18" fmla="*/ 919 w 924"/>
                  <a:gd name="T19" fmla="*/ 392 h 925"/>
                  <a:gd name="T20" fmla="*/ 924 w 924"/>
                  <a:gd name="T21" fmla="*/ 463 h 925"/>
                  <a:gd name="T22" fmla="*/ 919 w 924"/>
                  <a:gd name="T23" fmla="*/ 533 h 925"/>
                  <a:gd name="T24" fmla="*/ 903 w 924"/>
                  <a:gd name="T25" fmla="*/ 600 h 925"/>
                  <a:gd name="T26" fmla="*/ 878 w 924"/>
                  <a:gd name="T27" fmla="*/ 663 h 925"/>
                  <a:gd name="T28" fmla="*/ 845 w 924"/>
                  <a:gd name="T29" fmla="*/ 720 h 925"/>
                  <a:gd name="T30" fmla="*/ 803 w 924"/>
                  <a:gd name="T31" fmla="*/ 773 h 925"/>
                  <a:gd name="T32" fmla="*/ 756 w 924"/>
                  <a:gd name="T33" fmla="*/ 819 h 925"/>
                  <a:gd name="T34" fmla="*/ 702 w 924"/>
                  <a:gd name="T35" fmla="*/ 858 h 925"/>
                  <a:gd name="T36" fmla="*/ 642 w 924"/>
                  <a:gd name="T37" fmla="*/ 888 h 925"/>
                  <a:gd name="T38" fmla="*/ 577 w 924"/>
                  <a:gd name="T39" fmla="*/ 910 h 925"/>
                  <a:gd name="T40" fmla="*/ 509 w 924"/>
                  <a:gd name="T41" fmla="*/ 922 h 925"/>
                  <a:gd name="T42" fmla="*/ 438 w 924"/>
                  <a:gd name="T43" fmla="*/ 924 h 925"/>
                  <a:gd name="T44" fmla="*/ 369 w 924"/>
                  <a:gd name="T45" fmla="*/ 916 h 925"/>
                  <a:gd name="T46" fmla="*/ 303 w 924"/>
                  <a:gd name="T47" fmla="*/ 897 h 925"/>
                  <a:gd name="T48" fmla="*/ 242 w 924"/>
                  <a:gd name="T49" fmla="*/ 869 h 925"/>
                  <a:gd name="T50" fmla="*/ 186 w 924"/>
                  <a:gd name="T51" fmla="*/ 832 h 925"/>
                  <a:gd name="T52" fmla="*/ 136 w 924"/>
                  <a:gd name="T53" fmla="*/ 790 h 925"/>
                  <a:gd name="T54" fmla="*/ 92 w 924"/>
                  <a:gd name="T55" fmla="*/ 739 h 925"/>
                  <a:gd name="T56" fmla="*/ 56 w 924"/>
                  <a:gd name="T57" fmla="*/ 682 h 925"/>
                  <a:gd name="T58" fmla="*/ 28 w 924"/>
                  <a:gd name="T59" fmla="*/ 621 h 925"/>
                  <a:gd name="T60" fmla="*/ 10 w 924"/>
                  <a:gd name="T61" fmla="*/ 555 h 925"/>
                  <a:gd name="T62" fmla="*/ 0 w 924"/>
                  <a:gd name="T63" fmla="*/ 487 h 925"/>
                  <a:gd name="T64" fmla="*/ 3 w 924"/>
                  <a:gd name="T65" fmla="*/ 415 h 925"/>
                  <a:gd name="T66" fmla="*/ 14 w 924"/>
                  <a:gd name="T67" fmla="*/ 347 h 925"/>
                  <a:gd name="T68" fmla="*/ 36 w 924"/>
                  <a:gd name="T69" fmla="*/ 284 h 925"/>
                  <a:gd name="T70" fmla="*/ 67 w 924"/>
                  <a:gd name="T71" fmla="*/ 223 h 925"/>
                  <a:gd name="T72" fmla="*/ 106 w 924"/>
                  <a:gd name="T73" fmla="*/ 169 h 925"/>
                  <a:gd name="T74" fmla="*/ 152 w 924"/>
                  <a:gd name="T75" fmla="*/ 121 h 925"/>
                  <a:gd name="T76" fmla="*/ 204 w 924"/>
                  <a:gd name="T77" fmla="*/ 79 h 925"/>
                  <a:gd name="T78" fmla="*/ 261 w 924"/>
                  <a:gd name="T79" fmla="*/ 46 h 925"/>
                  <a:gd name="T80" fmla="*/ 325 w 924"/>
                  <a:gd name="T81" fmla="*/ 21 h 925"/>
                  <a:gd name="T82" fmla="*/ 392 w 924"/>
                  <a:gd name="T83" fmla="*/ 5 h 925"/>
                  <a:gd name="T84" fmla="*/ 463 w 924"/>
                  <a:gd name="T85"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4" h="925">
                    <a:moveTo>
                      <a:pt x="463" y="0"/>
                    </a:moveTo>
                    <a:lnTo>
                      <a:pt x="486" y="0"/>
                    </a:lnTo>
                    <a:lnTo>
                      <a:pt x="509" y="3"/>
                    </a:lnTo>
                    <a:lnTo>
                      <a:pt x="532" y="5"/>
                    </a:lnTo>
                    <a:lnTo>
                      <a:pt x="555" y="10"/>
                    </a:lnTo>
                    <a:lnTo>
                      <a:pt x="577" y="14"/>
                    </a:lnTo>
                    <a:lnTo>
                      <a:pt x="599" y="21"/>
                    </a:lnTo>
                    <a:lnTo>
                      <a:pt x="621" y="28"/>
                    </a:lnTo>
                    <a:lnTo>
                      <a:pt x="642" y="36"/>
                    </a:lnTo>
                    <a:lnTo>
                      <a:pt x="662" y="46"/>
                    </a:lnTo>
                    <a:lnTo>
                      <a:pt x="682" y="56"/>
                    </a:lnTo>
                    <a:lnTo>
                      <a:pt x="702" y="67"/>
                    </a:lnTo>
                    <a:lnTo>
                      <a:pt x="720" y="79"/>
                    </a:lnTo>
                    <a:lnTo>
                      <a:pt x="739" y="93"/>
                    </a:lnTo>
                    <a:lnTo>
                      <a:pt x="756" y="106"/>
                    </a:lnTo>
                    <a:lnTo>
                      <a:pt x="772" y="121"/>
                    </a:lnTo>
                    <a:lnTo>
                      <a:pt x="788" y="136"/>
                    </a:lnTo>
                    <a:lnTo>
                      <a:pt x="803" y="152"/>
                    </a:lnTo>
                    <a:lnTo>
                      <a:pt x="818" y="169"/>
                    </a:lnTo>
                    <a:lnTo>
                      <a:pt x="832" y="186"/>
                    </a:lnTo>
                    <a:lnTo>
                      <a:pt x="845" y="205"/>
                    </a:lnTo>
                    <a:lnTo>
                      <a:pt x="857" y="223"/>
                    </a:lnTo>
                    <a:lnTo>
                      <a:pt x="868" y="243"/>
                    </a:lnTo>
                    <a:lnTo>
                      <a:pt x="878" y="263"/>
                    </a:lnTo>
                    <a:lnTo>
                      <a:pt x="888" y="284"/>
                    </a:lnTo>
                    <a:lnTo>
                      <a:pt x="896" y="304"/>
                    </a:lnTo>
                    <a:lnTo>
                      <a:pt x="903" y="325"/>
                    </a:lnTo>
                    <a:lnTo>
                      <a:pt x="910" y="347"/>
                    </a:lnTo>
                    <a:lnTo>
                      <a:pt x="914" y="370"/>
                    </a:lnTo>
                    <a:lnTo>
                      <a:pt x="919" y="392"/>
                    </a:lnTo>
                    <a:lnTo>
                      <a:pt x="921" y="415"/>
                    </a:lnTo>
                    <a:lnTo>
                      <a:pt x="924" y="440"/>
                    </a:lnTo>
                    <a:lnTo>
                      <a:pt x="924" y="463"/>
                    </a:lnTo>
                    <a:lnTo>
                      <a:pt x="924" y="487"/>
                    </a:lnTo>
                    <a:lnTo>
                      <a:pt x="921" y="510"/>
                    </a:lnTo>
                    <a:lnTo>
                      <a:pt x="919" y="533"/>
                    </a:lnTo>
                    <a:lnTo>
                      <a:pt x="914" y="555"/>
                    </a:lnTo>
                    <a:lnTo>
                      <a:pt x="910" y="578"/>
                    </a:lnTo>
                    <a:lnTo>
                      <a:pt x="903" y="600"/>
                    </a:lnTo>
                    <a:lnTo>
                      <a:pt x="896" y="621"/>
                    </a:lnTo>
                    <a:lnTo>
                      <a:pt x="888" y="642"/>
                    </a:lnTo>
                    <a:lnTo>
                      <a:pt x="878" y="663"/>
                    </a:lnTo>
                    <a:lnTo>
                      <a:pt x="868" y="682"/>
                    </a:lnTo>
                    <a:lnTo>
                      <a:pt x="857" y="702"/>
                    </a:lnTo>
                    <a:lnTo>
                      <a:pt x="845" y="720"/>
                    </a:lnTo>
                    <a:lnTo>
                      <a:pt x="832" y="739"/>
                    </a:lnTo>
                    <a:lnTo>
                      <a:pt x="818" y="756"/>
                    </a:lnTo>
                    <a:lnTo>
                      <a:pt x="803" y="773"/>
                    </a:lnTo>
                    <a:lnTo>
                      <a:pt x="788" y="790"/>
                    </a:lnTo>
                    <a:lnTo>
                      <a:pt x="772" y="805"/>
                    </a:lnTo>
                    <a:lnTo>
                      <a:pt x="756" y="819"/>
                    </a:lnTo>
                    <a:lnTo>
                      <a:pt x="739" y="832"/>
                    </a:lnTo>
                    <a:lnTo>
                      <a:pt x="720" y="846"/>
                    </a:lnTo>
                    <a:lnTo>
                      <a:pt x="702" y="858"/>
                    </a:lnTo>
                    <a:lnTo>
                      <a:pt x="682" y="869"/>
                    </a:lnTo>
                    <a:lnTo>
                      <a:pt x="662" y="879"/>
                    </a:lnTo>
                    <a:lnTo>
                      <a:pt x="642" y="888"/>
                    </a:lnTo>
                    <a:lnTo>
                      <a:pt x="621" y="897"/>
                    </a:lnTo>
                    <a:lnTo>
                      <a:pt x="599" y="904"/>
                    </a:lnTo>
                    <a:lnTo>
                      <a:pt x="577" y="910"/>
                    </a:lnTo>
                    <a:lnTo>
                      <a:pt x="555" y="916"/>
                    </a:lnTo>
                    <a:lnTo>
                      <a:pt x="532" y="919"/>
                    </a:lnTo>
                    <a:lnTo>
                      <a:pt x="509" y="922"/>
                    </a:lnTo>
                    <a:lnTo>
                      <a:pt x="486" y="924"/>
                    </a:lnTo>
                    <a:lnTo>
                      <a:pt x="463" y="925"/>
                    </a:lnTo>
                    <a:lnTo>
                      <a:pt x="438" y="924"/>
                    </a:lnTo>
                    <a:lnTo>
                      <a:pt x="415" y="922"/>
                    </a:lnTo>
                    <a:lnTo>
                      <a:pt x="392" y="919"/>
                    </a:lnTo>
                    <a:lnTo>
                      <a:pt x="369" y="916"/>
                    </a:lnTo>
                    <a:lnTo>
                      <a:pt x="347" y="910"/>
                    </a:lnTo>
                    <a:lnTo>
                      <a:pt x="325" y="904"/>
                    </a:lnTo>
                    <a:lnTo>
                      <a:pt x="303" y="897"/>
                    </a:lnTo>
                    <a:lnTo>
                      <a:pt x="282" y="888"/>
                    </a:lnTo>
                    <a:lnTo>
                      <a:pt x="261" y="879"/>
                    </a:lnTo>
                    <a:lnTo>
                      <a:pt x="242" y="869"/>
                    </a:lnTo>
                    <a:lnTo>
                      <a:pt x="222" y="858"/>
                    </a:lnTo>
                    <a:lnTo>
                      <a:pt x="204" y="846"/>
                    </a:lnTo>
                    <a:lnTo>
                      <a:pt x="186" y="832"/>
                    </a:lnTo>
                    <a:lnTo>
                      <a:pt x="168" y="819"/>
                    </a:lnTo>
                    <a:lnTo>
                      <a:pt x="152" y="805"/>
                    </a:lnTo>
                    <a:lnTo>
                      <a:pt x="136" y="790"/>
                    </a:lnTo>
                    <a:lnTo>
                      <a:pt x="121" y="773"/>
                    </a:lnTo>
                    <a:lnTo>
                      <a:pt x="106" y="756"/>
                    </a:lnTo>
                    <a:lnTo>
                      <a:pt x="92" y="739"/>
                    </a:lnTo>
                    <a:lnTo>
                      <a:pt x="79" y="720"/>
                    </a:lnTo>
                    <a:lnTo>
                      <a:pt x="67" y="702"/>
                    </a:lnTo>
                    <a:lnTo>
                      <a:pt x="56" y="682"/>
                    </a:lnTo>
                    <a:lnTo>
                      <a:pt x="45" y="663"/>
                    </a:lnTo>
                    <a:lnTo>
                      <a:pt x="36" y="642"/>
                    </a:lnTo>
                    <a:lnTo>
                      <a:pt x="28" y="621"/>
                    </a:lnTo>
                    <a:lnTo>
                      <a:pt x="21" y="600"/>
                    </a:lnTo>
                    <a:lnTo>
                      <a:pt x="14" y="578"/>
                    </a:lnTo>
                    <a:lnTo>
                      <a:pt x="10" y="555"/>
                    </a:lnTo>
                    <a:lnTo>
                      <a:pt x="5" y="533"/>
                    </a:lnTo>
                    <a:lnTo>
                      <a:pt x="3" y="510"/>
                    </a:lnTo>
                    <a:lnTo>
                      <a:pt x="0" y="487"/>
                    </a:lnTo>
                    <a:lnTo>
                      <a:pt x="0" y="463"/>
                    </a:lnTo>
                    <a:lnTo>
                      <a:pt x="0" y="440"/>
                    </a:lnTo>
                    <a:lnTo>
                      <a:pt x="3" y="415"/>
                    </a:lnTo>
                    <a:lnTo>
                      <a:pt x="5" y="392"/>
                    </a:lnTo>
                    <a:lnTo>
                      <a:pt x="10" y="370"/>
                    </a:lnTo>
                    <a:lnTo>
                      <a:pt x="14" y="347"/>
                    </a:lnTo>
                    <a:lnTo>
                      <a:pt x="21" y="325"/>
                    </a:lnTo>
                    <a:lnTo>
                      <a:pt x="28" y="304"/>
                    </a:lnTo>
                    <a:lnTo>
                      <a:pt x="36" y="284"/>
                    </a:lnTo>
                    <a:lnTo>
                      <a:pt x="45" y="263"/>
                    </a:lnTo>
                    <a:lnTo>
                      <a:pt x="56" y="243"/>
                    </a:lnTo>
                    <a:lnTo>
                      <a:pt x="67" y="223"/>
                    </a:lnTo>
                    <a:lnTo>
                      <a:pt x="79" y="205"/>
                    </a:lnTo>
                    <a:lnTo>
                      <a:pt x="92" y="186"/>
                    </a:lnTo>
                    <a:lnTo>
                      <a:pt x="106" y="169"/>
                    </a:lnTo>
                    <a:lnTo>
                      <a:pt x="121" y="152"/>
                    </a:lnTo>
                    <a:lnTo>
                      <a:pt x="136" y="136"/>
                    </a:lnTo>
                    <a:lnTo>
                      <a:pt x="152" y="121"/>
                    </a:lnTo>
                    <a:lnTo>
                      <a:pt x="168" y="106"/>
                    </a:lnTo>
                    <a:lnTo>
                      <a:pt x="186" y="93"/>
                    </a:lnTo>
                    <a:lnTo>
                      <a:pt x="204" y="79"/>
                    </a:lnTo>
                    <a:lnTo>
                      <a:pt x="222" y="67"/>
                    </a:lnTo>
                    <a:lnTo>
                      <a:pt x="242" y="56"/>
                    </a:lnTo>
                    <a:lnTo>
                      <a:pt x="261" y="46"/>
                    </a:lnTo>
                    <a:lnTo>
                      <a:pt x="282" y="36"/>
                    </a:lnTo>
                    <a:lnTo>
                      <a:pt x="303" y="28"/>
                    </a:lnTo>
                    <a:lnTo>
                      <a:pt x="325" y="21"/>
                    </a:lnTo>
                    <a:lnTo>
                      <a:pt x="347" y="14"/>
                    </a:lnTo>
                    <a:lnTo>
                      <a:pt x="369" y="10"/>
                    </a:lnTo>
                    <a:lnTo>
                      <a:pt x="392" y="5"/>
                    </a:lnTo>
                    <a:lnTo>
                      <a:pt x="415" y="3"/>
                    </a:lnTo>
                    <a:lnTo>
                      <a:pt x="438" y="0"/>
                    </a:lnTo>
                    <a:lnTo>
                      <a:pt x="463"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1" name="Freeform 6"/>
              <p:cNvSpPr>
                <a:spLocks/>
              </p:cNvSpPr>
              <p:nvPr/>
            </p:nvSpPr>
            <p:spPr bwMode="auto">
              <a:xfrm>
                <a:off x="61913" y="2136775"/>
                <a:ext cx="2587624" cy="2582865"/>
              </a:xfrm>
              <a:custGeom>
                <a:avLst/>
                <a:gdLst>
                  <a:gd name="T0" fmla="*/ 3404 w 4890"/>
                  <a:gd name="T1" fmla="*/ 2169 h 4882"/>
                  <a:gd name="T2" fmla="*/ 3443 w 4890"/>
                  <a:gd name="T3" fmla="*/ 2067 h 4882"/>
                  <a:gd name="T4" fmla="*/ 3452 w 4890"/>
                  <a:gd name="T5" fmla="*/ 1962 h 4882"/>
                  <a:gd name="T6" fmla="*/ 3434 w 4890"/>
                  <a:gd name="T7" fmla="*/ 1856 h 4882"/>
                  <a:gd name="T8" fmla="*/ 3388 w 4890"/>
                  <a:gd name="T9" fmla="*/ 1750 h 4882"/>
                  <a:gd name="T10" fmla="*/ 3317 w 4890"/>
                  <a:gd name="T11" fmla="*/ 1649 h 4882"/>
                  <a:gd name="T12" fmla="*/ 3222 w 4890"/>
                  <a:gd name="T13" fmla="*/ 1559 h 4882"/>
                  <a:gd name="T14" fmla="*/ 3118 w 4890"/>
                  <a:gd name="T15" fmla="*/ 1499 h 4882"/>
                  <a:gd name="T16" fmla="*/ 3012 w 4890"/>
                  <a:gd name="T17" fmla="*/ 1465 h 4882"/>
                  <a:gd name="T18" fmla="*/ 2907 w 4890"/>
                  <a:gd name="T19" fmla="*/ 1457 h 4882"/>
                  <a:gd name="T20" fmla="*/ 2805 w 4890"/>
                  <a:gd name="T21" fmla="*/ 1473 h 4882"/>
                  <a:gd name="T22" fmla="*/ 2712 w 4890"/>
                  <a:gd name="T23" fmla="*/ 1511 h 4882"/>
                  <a:gd name="T24" fmla="*/ 2627 w 4890"/>
                  <a:gd name="T25" fmla="*/ 1573 h 4882"/>
                  <a:gd name="T26" fmla="*/ 129 w 4890"/>
                  <a:gd name="T27" fmla="*/ 4045 h 4882"/>
                  <a:gd name="T28" fmla="*/ 69 w 4890"/>
                  <a:gd name="T29" fmla="*/ 4141 h 4882"/>
                  <a:gd name="T30" fmla="*/ 25 w 4890"/>
                  <a:gd name="T31" fmla="*/ 4247 h 4882"/>
                  <a:gd name="T32" fmla="*/ 2 w 4890"/>
                  <a:gd name="T33" fmla="*/ 4359 h 4882"/>
                  <a:gd name="T34" fmla="*/ 5 w 4890"/>
                  <a:gd name="T35" fmla="*/ 4475 h 4882"/>
                  <a:gd name="T36" fmla="*/ 37 w 4890"/>
                  <a:gd name="T37" fmla="*/ 4588 h 4882"/>
                  <a:gd name="T38" fmla="*/ 96 w 4890"/>
                  <a:gd name="T39" fmla="*/ 4688 h 4882"/>
                  <a:gd name="T40" fmla="*/ 163 w 4890"/>
                  <a:gd name="T41" fmla="*/ 4757 h 4882"/>
                  <a:gd name="T42" fmla="*/ 238 w 4890"/>
                  <a:gd name="T43" fmla="*/ 4807 h 4882"/>
                  <a:gd name="T44" fmla="*/ 336 w 4890"/>
                  <a:gd name="T45" fmla="*/ 4847 h 4882"/>
                  <a:gd name="T46" fmla="*/ 515 w 4890"/>
                  <a:gd name="T47" fmla="*/ 4876 h 4882"/>
                  <a:gd name="T48" fmla="*/ 4472 w 4890"/>
                  <a:gd name="T49" fmla="*/ 4879 h 4882"/>
                  <a:gd name="T50" fmla="*/ 4609 w 4890"/>
                  <a:gd name="T51" fmla="*/ 4854 h 4882"/>
                  <a:gd name="T52" fmla="*/ 4715 w 4890"/>
                  <a:gd name="T53" fmla="*/ 4802 h 4882"/>
                  <a:gd name="T54" fmla="*/ 4794 w 4890"/>
                  <a:gd name="T55" fmla="*/ 4725 h 4882"/>
                  <a:gd name="T56" fmla="*/ 4848 w 4890"/>
                  <a:gd name="T57" fmla="*/ 4623 h 4882"/>
                  <a:gd name="T58" fmla="*/ 4879 w 4890"/>
                  <a:gd name="T59" fmla="*/ 4497 h 4882"/>
                  <a:gd name="T60" fmla="*/ 4890 w 4890"/>
                  <a:gd name="T61" fmla="*/ 4350 h 4882"/>
                  <a:gd name="T62" fmla="*/ 4880 w 4890"/>
                  <a:gd name="T63" fmla="*/ 404 h 4882"/>
                  <a:gd name="T64" fmla="*/ 4847 w 4890"/>
                  <a:gd name="T65" fmla="*/ 273 h 4882"/>
                  <a:gd name="T66" fmla="*/ 4787 w 4890"/>
                  <a:gd name="T67" fmla="*/ 166 h 4882"/>
                  <a:gd name="T68" fmla="*/ 4702 w 4890"/>
                  <a:gd name="T69" fmla="*/ 87 h 4882"/>
                  <a:gd name="T70" fmla="*/ 4591 w 4890"/>
                  <a:gd name="T71" fmla="*/ 34 h 4882"/>
                  <a:gd name="T72" fmla="*/ 4455 w 4890"/>
                  <a:gd name="T73" fmla="*/ 5 h 4882"/>
                  <a:gd name="T74" fmla="*/ 507 w 4890"/>
                  <a:gd name="T75" fmla="*/ 1 h 4882"/>
                  <a:gd name="T76" fmla="*/ 364 w 4890"/>
                  <a:gd name="T77" fmla="*/ 24 h 4882"/>
                  <a:gd name="T78" fmla="*/ 244 w 4890"/>
                  <a:gd name="T79" fmla="*/ 73 h 4882"/>
                  <a:gd name="T80" fmla="*/ 147 w 4890"/>
                  <a:gd name="T81" fmla="*/ 147 h 4882"/>
                  <a:gd name="T82" fmla="*/ 76 w 4890"/>
                  <a:gd name="T83" fmla="*/ 244 h 4882"/>
                  <a:gd name="T84" fmla="*/ 30 w 4890"/>
                  <a:gd name="T85" fmla="*/ 362 h 4882"/>
                  <a:gd name="T86" fmla="*/ 12 w 4890"/>
                  <a:gd name="T87" fmla="*/ 499 h 4882"/>
                  <a:gd name="T88" fmla="*/ 936 w 4890"/>
                  <a:gd name="T89" fmla="*/ 1035 h 4882"/>
                  <a:gd name="T90" fmla="*/ 953 w 4890"/>
                  <a:gd name="T91" fmla="*/ 969 h 4882"/>
                  <a:gd name="T92" fmla="*/ 997 w 4890"/>
                  <a:gd name="T93" fmla="*/ 934 h 4882"/>
                  <a:gd name="T94" fmla="*/ 1069 w 4890"/>
                  <a:gd name="T95" fmla="*/ 922 h 4882"/>
                  <a:gd name="T96" fmla="*/ 3894 w 4890"/>
                  <a:gd name="T97" fmla="*/ 931 h 4882"/>
                  <a:gd name="T98" fmla="*/ 3941 w 4890"/>
                  <a:gd name="T99" fmla="*/ 962 h 4882"/>
                  <a:gd name="T100" fmla="*/ 3963 w 4890"/>
                  <a:gd name="T101" fmla="*/ 1021 h 4882"/>
                  <a:gd name="T102" fmla="*/ 3965 w 4890"/>
                  <a:gd name="T103" fmla="*/ 3856 h 4882"/>
                  <a:gd name="T104" fmla="*/ 3942 w 4890"/>
                  <a:gd name="T105" fmla="*/ 3913 h 4882"/>
                  <a:gd name="T106" fmla="*/ 3894 w 4890"/>
                  <a:gd name="T107" fmla="*/ 3947 h 4882"/>
                  <a:gd name="T108" fmla="*/ 1672 w 4890"/>
                  <a:gd name="T109" fmla="*/ 3955 h 4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0" h="4882">
                    <a:moveTo>
                      <a:pt x="3351" y="2246"/>
                    </a:moveTo>
                    <a:lnTo>
                      <a:pt x="3366" y="2228"/>
                    </a:lnTo>
                    <a:lnTo>
                      <a:pt x="3379" y="2208"/>
                    </a:lnTo>
                    <a:lnTo>
                      <a:pt x="3392" y="2188"/>
                    </a:lnTo>
                    <a:lnTo>
                      <a:pt x="3404" y="2169"/>
                    </a:lnTo>
                    <a:lnTo>
                      <a:pt x="3414" y="2149"/>
                    </a:lnTo>
                    <a:lnTo>
                      <a:pt x="3423" y="2128"/>
                    </a:lnTo>
                    <a:lnTo>
                      <a:pt x="3431" y="2109"/>
                    </a:lnTo>
                    <a:lnTo>
                      <a:pt x="3438" y="2088"/>
                    </a:lnTo>
                    <a:lnTo>
                      <a:pt x="3443" y="2067"/>
                    </a:lnTo>
                    <a:lnTo>
                      <a:pt x="3448" y="2046"/>
                    </a:lnTo>
                    <a:lnTo>
                      <a:pt x="3451" y="2025"/>
                    </a:lnTo>
                    <a:lnTo>
                      <a:pt x="3452" y="2005"/>
                    </a:lnTo>
                    <a:lnTo>
                      <a:pt x="3453" y="1983"/>
                    </a:lnTo>
                    <a:lnTo>
                      <a:pt x="3452" y="1962"/>
                    </a:lnTo>
                    <a:lnTo>
                      <a:pt x="3451" y="1940"/>
                    </a:lnTo>
                    <a:lnTo>
                      <a:pt x="3449" y="1919"/>
                    </a:lnTo>
                    <a:lnTo>
                      <a:pt x="3444" y="1898"/>
                    </a:lnTo>
                    <a:lnTo>
                      <a:pt x="3440" y="1876"/>
                    </a:lnTo>
                    <a:lnTo>
                      <a:pt x="3434" y="1856"/>
                    </a:lnTo>
                    <a:lnTo>
                      <a:pt x="3427" y="1834"/>
                    </a:lnTo>
                    <a:lnTo>
                      <a:pt x="3419" y="1813"/>
                    </a:lnTo>
                    <a:lnTo>
                      <a:pt x="3410" y="1792"/>
                    </a:lnTo>
                    <a:lnTo>
                      <a:pt x="3399" y="1771"/>
                    </a:lnTo>
                    <a:lnTo>
                      <a:pt x="3388" y="1750"/>
                    </a:lnTo>
                    <a:lnTo>
                      <a:pt x="3376" y="1730"/>
                    </a:lnTo>
                    <a:lnTo>
                      <a:pt x="3362" y="1709"/>
                    </a:lnTo>
                    <a:lnTo>
                      <a:pt x="3348" y="1688"/>
                    </a:lnTo>
                    <a:lnTo>
                      <a:pt x="3333" y="1668"/>
                    </a:lnTo>
                    <a:lnTo>
                      <a:pt x="3317" y="1649"/>
                    </a:lnTo>
                    <a:lnTo>
                      <a:pt x="3300" y="1628"/>
                    </a:lnTo>
                    <a:lnTo>
                      <a:pt x="3281" y="1610"/>
                    </a:lnTo>
                    <a:lnTo>
                      <a:pt x="3263" y="1590"/>
                    </a:lnTo>
                    <a:lnTo>
                      <a:pt x="3243" y="1574"/>
                    </a:lnTo>
                    <a:lnTo>
                      <a:pt x="3222" y="1559"/>
                    </a:lnTo>
                    <a:lnTo>
                      <a:pt x="3203" y="1544"/>
                    </a:lnTo>
                    <a:lnTo>
                      <a:pt x="3182" y="1531"/>
                    </a:lnTo>
                    <a:lnTo>
                      <a:pt x="3161" y="1519"/>
                    </a:lnTo>
                    <a:lnTo>
                      <a:pt x="3140" y="1508"/>
                    </a:lnTo>
                    <a:lnTo>
                      <a:pt x="3118" y="1499"/>
                    </a:lnTo>
                    <a:lnTo>
                      <a:pt x="3098" y="1489"/>
                    </a:lnTo>
                    <a:lnTo>
                      <a:pt x="3077" y="1482"/>
                    </a:lnTo>
                    <a:lnTo>
                      <a:pt x="3055" y="1475"/>
                    </a:lnTo>
                    <a:lnTo>
                      <a:pt x="3034" y="1470"/>
                    </a:lnTo>
                    <a:lnTo>
                      <a:pt x="3012" y="1465"/>
                    </a:lnTo>
                    <a:lnTo>
                      <a:pt x="2991" y="1462"/>
                    </a:lnTo>
                    <a:lnTo>
                      <a:pt x="2970" y="1459"/>
                    </a:lnTo>
                    <a:lnTo>
                      <a:pt x="2949" y="1457"/>
                    </a:lnTo>
                    <a:lnTo>
                      <a:pt x="2928" y="1457"/>
                    </a:lnTo>
                    <a:lnTo>
                      <a:pt x="2907" y="1457"/>
                    </a:lnTo>
                    <a:lnTo>
                      <a:pt x="2886" y="1458"/>
                    </a:lnTo>
                    <a:lnTo>
                      <a:pt x="2866" y="1460"/>
                    </a:lnTo>
                    <a:lnTo>
                      <a:pt x="2846" y="1464"/>
                    </a:lnTo>
                    <a:lnTo>
                      <a:pt x="2826" y="1467"/>
                    </a:lnTo>
                    <a:lnTo>
                      <a:pt x="2805" y="1473"/>
                    </a:lnTo>
                    <a:lnTo>
                      <a:pt x="2786" y="1479"/>
                    </a:lnTo>
                    <a:lnTo>
                      <a:pt x="2767" y="1486"/>
                    </a:lnTo>
                    <a:lnTo>
                      <a:pt x="2747" y="1493"/>
                    </a:lnTo>
                    <a:lnTo>
                      <a:pt x="2729" y="1502"/>
                    </a:lnTo>
                    <a:lnTo>
                      <a:pt x="2712" y="1511"/>
                    </a:lnTo>
                    <a:lnTo>
                      <a:pt x="2693" y="1522"/>
                    </a:lnTo>
                    <a:lnTo>
                      <a:pt x="2677" y="1533"/>
                    </a:lnTo>
                    <a:lnTo>
                      <a:pt x="2660" y="1545"/>
                    </a:lnTo>
                    <a:lnTo>
                      <a:pt x="2643" y="1559"/>
                    </a:lnTo>
                    <a:lnTo>
                      <a:pt x="2627" y="1573"/>
                    </a:lnTo>
                    <a:lnTo>
                      <a:pt x="187" y="3978"/>
                    </a:lnTo>
                    <a:lnTo>
                      <a:pt x="172" y="3994"/>
                    </a:lnTo>
                    <a:lnTo>
                      <a:pt x="157" y="4010"/>
                    </a:lnTo>
                    <a:lnTo>
                      <a:pt x="143" y="4028"/>
                    </a:lnTo>
                    <a:lnTo>
                      <a:pt x="129" y="4045"/>
                    </a:lnTo>
                    <a:lnTo>
                      <a:pt x="117" y="4064"/>
                    </a:lnTo>
                    <a:lnTo>
                      <a:pt x="104" y="4082"/>
                    </a:lnTo>
                    <a:lnTo>
                      <a:pt x="91" y="4101"/>
                    </a:lnTo>
                    <a:lnTo>
                      <a:pt x="80" y="4121"/>
                    </a:lnTo>
                    <a:lnTo>
                      <a:pt x="69" y="4141"/>
                    </a:lnTo>
                    <a:lnTo>
                      <a:pt x="59" y="4162"/>
                    </a:lnTo>
                    <a:lnTo>
                      <a:pt x="50" y="4183"/>
                    </a:lnTo>
                    <a:lnTo>
                      <a:pt x="40" y="4203"/>
                    </a:lnTo>
                    <a:lnTo>
                      <a:pt x="32" y="4225"/>
                    </a:lnTo>
                    <a:lnTo>
                      <a:pt x="25" y="4247"/>
                    </a:lnTo>
                    <a:lnTo>
                      <a:pt x="18" y="4269"/>
                    </a:lnTo>
                    <a:lnTo>
                      <a:pt x="13" y="4291"/>
                    </a:lnTo>
                    <a:lnTo>
                      <a:pt x="8" y="4314"/>
                    </a:lnTo>
                    <a:lnTo>
                      <a:pt x="5" y="4337"/>
                    </a:lnTo>
                    <a:lnTo>
                      <a:pt x="2" y="4359"/>
                    </a:lnTo>
                    <a:lnTo>
                      <a:pt x="1" y="4383"/>
                    </a:lnTo>
                    <a:lnTo>
                      <a:pt x="0" y="4406"/>
                    </a:lnTo>
                    <a:lnTo>
                      <a:pt x="0" y="4429"/>
                    </a:lnTo>
                    <a:lnTo>
                      <a:pt x="2" y="4452"/>
                    </a:lnTo>
                    <a:lnTo>
                      <a:pt x="5" y="4475"/>
                    </a:lnTo>
                    <a:lnTo>
                      <a:pt x="8" y="4498"/>
                    </a:lnTo>
                    <a:lnTo>
                      <a:pt x="14" y="4521"/>
                    </a:lnTo>
                    <a:lnTo>
                      <a:pt x="20" y="4543"/>
                    </a:lnTo>
                    <a:lnTo>
                      <a:pt x="28" y="4566"/>
                    </a:lnTo>
                    <a:lnTo>
                      <a:pt x="37" y="4588"/>
                    </a:lnTo>
                    <a:lnTo>
                      <a:pt x="46" y="4610"/>
                    </a:lnTo>
                    <a:lnTo>
                      <a:pt x="59" y="4632"/>
                    </a:lnTo>
                    <a:lnTo>
                      <a:pt x="72" y="4654"/>
                    </a:lnTo>
                    <a:lnTo>
                      <a:pt x="83" y="4671"/>
                    </a:lnTo>
                    <a:lnTo>
                      <a:pt x="96" y="4688"/>
                    </a:lnTo>
                    <a:lnTo>
                      <a:pt x="109" y="4704"/>
                    </a:lnTo>
                    <a:lnTo>
                      <a:pt x="121" y="4718"/>
                    </a:lnTo>
                    <a:lnTo>
                      <a:pt x="135" y="4731"/>
                    </a:lnTo>
                    <a:lnTo>
                      <a:pt x="149" y="4744"/>
                    </a:lnTo>
                    <a:lnTo>
                      <a:pt x="163" y="4757"/>
                    </a:lnTo>
                    <a:lnTo>
                      <a:pt x="178" y="4768"/>
                    </a:lnTo>
                    <a:lnTo>
                      <a:pt x="192" y="4779"/>
                    </a:lnTo>
                    <a:lnTo>
                      <a:pt x="207" y="4789"/>
                    </a:lnTo>
                    <a:lnTo>
                      <a:pt x="222" y="4798"/>
                    </a:lnTo>
                    <a:lnTo>
                      <a:pt x="238" y="4807"/>
                    </a:lnTo>
                    <a:lnTo>
                      <a:pt x="253" y="4815"/>
                    </a:lnTo>
                    <a:lnTo>
                      <a:pt x="269" y="4823"/>
                    </a:lnTo>
                    <a:lnTo>
                      <a:pt x="285" y="4830"/>
                    </a:lnTo>
                    <a:lnTo>
                      <a:pt x="303" y="4835"/>
                    </a:lnTo>
                    <a:lnTo>
                      <a:pt x="336" y="4847"/>
                    </a:lnTo>
                    <a:lnTo>
                      <a:pt x="371" y="4855"/>
                    </a:lnTo>
                    <a:lnTo>
                      <a:pt x="406" y="4863"/>
                    </a:lnTo>
                    <a:lnTo>
                      <a:pt x="441" y="4868"/>
                    </a:lnTo>
                    <a:lnTo>
                      <a:pt x="478" y="4872"/>
                    </a:lnTo>
                    <a:lnTo>
                      <a:pt x="515" y="4876"/>
                    </a:lnTo>
                    <a:lnTo>
                      <a:pt x="553" y="4878"/>
                    </a:lnTo>
                    <a:lnTo>
                      <a:pt x="592" y="4879"/>
                    </a:lnTo>
                    <a:lnTo>
                      <a:pt x="4409" y="4882"/>
                    </a:lnTo>
                    <a:lnTo>
                      <a:pt x="4441" y="4881"/>
                    </a:lnTo>
                    <a:lnTo>
                      <a:pt x="4472" y="4879"/>
                    </a:lnTo>
                    <a:lnTo>
                      <a:pt x="4501" y="4876"/>
                    </a:lnTo>
                    <a:lnTo>
                      <a:pt x="4530" y="4872"/>
                    </a:lnTo>
                    <a:lnTo>
                      <a:pt x="4558" y="4867"/>
                    </a:lnTo>
                    <a:lnTo>
                      <a:pt x="4583" y="4861"/>
                    </a:lnTo>
                    <a:lnTo>
                      <a:pt x="4609" y="4854"/>
                    </a:lnTo>
                    <a:lnTo>
                      <a:pt x="4632" y="4846"/>
                    </a:lnTo>
                    <a:lnTo>
                      <a:pt x="4654" y="4837"/>
                    </a:lnTo>
                    <a:lnTo>
                      <a:pt x="4676" y="4826"/>
                    </a:lnTo>
                    <a:lnTo>
                      <a:pt x="4695" y="4815"/>
                    </a:lnTo>
                    <a:lnTo>
                      <a:pt x="4715" y="4802"/>
                    </a:lnTo>
                    <a:lnTo>
                      <a:pt x="4732" y="4788"/>
                    </a:lnTo>
                    <a:lnTo>
                      <a:pt x="4750" y="4774"/>
                    </a:lnTo>
                    <a:lnTo>
                      <a:pt x="4766" y="4758"/>
                    </a:lnTo>
                    <a:lnTo>
                      <a:pt x="4780" y="4742"/>
                    </a:lnTo>
                    <a:lnTo>
                      <a:pt x="4794" y="4725"/>
                    </a:lnTo>
                    <a:lnTo>
                      <a:pt x="4806" y="4706"/>
                    </a:lnTo>
                    <a:lnTo>
                      <a:pt x="4818" y="4686"/>
                    </a:lnTo>
                    <a:lnTo>
                      <a:pt x="4829" y="4667"/>
                    </a:lnTo>
                    <a:lnTo>
                      <a:pt x="4839" y="4645"/>
                    </a:lnTo>
                    <a:lnTo>
                      <a:pt x="4848" y="4623"/>
                    </a:lnTo>
                    <a:lnTo>
                      <a:pt x="4856" y="4600"/>
                    </a:lnTo>
                    <a:lnTo>
                      <a:pt x="4863" y="4576"/>
                    </a:lnTo>
                    <a:lnTo>
                      <a:pt x="4869" y="4550"/>
                    </a:lnTo>
                    <a:lnTo>
                      <a:pt x="4875" y="4525"/>
                    </a:lnTo>
                    <a:lnTo>
                      <a:pt x="4879" y="4497"/>
                    </a:lnTo>
                    <a:lnTo>
                      <a:pt x="4883" y="4469"/>
                    </a:lnTo>
                    <a:lnTo>
                      <a:pt x="4885" y="4441"/>
                    </a:lnTo>
                    <a:lnTo>
                      <a:pt x="4887" y="4411"/>
                    </a:lnTo>
                    <a:lnTo>
                      <a:pt x="4888" y="4381"/>
                    </a:lnTo>
                    <a:lnTo>
                      <a:pt x="4890" y="4350"/>
                    </a:lnTo>
                    <a:lnTo>
                      <a:pt x="4890" y="529"/>
                    </a:lnTo>
                    <a:lnTo>
                      <a:pt x="4888" y="497"/>
                    </a:lnTo>
                    <a:lnTo>
                      <a:pt x="4887" y="464"/>
                    </a:lnTo>
                    <a:lnTo>
                      <a:pt x="4884" y="434"/>
                    </a:lnTo>
                    <a:lnTo>
                      <a:pt x="4880" y="404"/>
                    </a:lnTo>
                    <a:lnTo>
                      <a:pt x="4876" y="376"/>
                    </a:lnTo>
                    <a:lnTo>
                      <a:pt x="4870" y="349"/>
                    </a:lnTo>
                    <a:lnTo>
                      <a:pt x="4863" y="322"/>
                    </a:lnTo>
                    <a:lnTo>
                      <a:pt x="4855" y="297"/>
                    </a:lnTo>
                    <a:lnTo>
                      <a:pt x="4847" y="273"/>
                    </a:lnTo>
                    <a:lnTo>
                      <a:pt x="4836" y="250"/>
                    </a:lnTo>
                    <a:lnTo>
                      <a:pt x="4826" y="228"/>
                    </a:lnTo>
                    <a:lnTo>
                      <a:pt x="4814" y="206"/>
                    </a:lnTo>
                    <a:lnTo>
                      <a:pt x="4801" y="186"/>
                    </a:lnTo>
                    <a:lnTo>
                      <a:pt x="4787" y="166"/>
                    </a:lnTo>
                    <a:lnTo>
                      <a:pt x="4772" y="149"/>
                    </a:lnTo>
                    <a:lnTo>
                      <a:pt x="4757" y="132"/>
                    </a:lnTo>
                    <a:lnTo>
                      <a:pt x="4739" y="116"/>
                    </a:lnTo>
                    <a:lnTo>
                      <a:pt x="4721" y="101"/>
                    </a:lnTo>
                    <a:lnTo>
                      <a:pt x="4702" y="87"/>
                    </a:lnTo>
                    <a:lnTo>
                      <a:pt x="4682" y="74"/>
                    </a:lnTo>
                    <a:lnTo>
                      <a:pt x="4661" y="62"/>
                    </a:lnTo>
                    <a:lnTo>
                      <a:pt x="4639" y="52"/>
                    </a:lnTo>
                    <a:lnTo>
                      <a:pt x="4616" y="42"/>
                    </a:lnTo>
                    <a:lnTo>
                      <a:pt x="4591" y="34"/>
                    </a:lnTo>
                    <a:lnTo>
                      <a:pt x="4566" y="25"/>
                    </a:lnTo>
                    <a:lnTo>
                      <a:pt x="4539" y="18"/>
                    </a:lnTo>
                    <a:lnTo>
                      <a:pt x="4513" y="13"/>
                    </a:lnTo>
                    <a:lnTo>
                      <a:pt x="4484" y="8"/>
                    </a:lnTo>
                    <a:lnTo>
                      <a:pt x="4455" y="5"/>
                    </a:lnTo>
                    <a:lnTo>
                      <a:pt x="4424" y="2"/>
                    </a:lnTo>
                    <a:lnTo>
                      <a:pt x="4393" y="1"/>
                    </a:lnTo>
                    <a:lnTo>
                      <a:pt x="4360" y="0"/>
                    </a:lnTo>
                    <a:lnTo>
                      <a:pt x="540" y="0"/>
                    </a:lnTo>
                    <a:lnTo>
                      <a:pt x="507" y="1"/>
                    </a:lnTo>
                    <a:lnTo>
                      <a:pt x="477" y="3"/>
                    </a:lnTo>
                    <a:lnTo>
                      <a:pt x="447" y="7"/>
                    </a:lnTo>
                    <a:lnTo>
                      <a:pt x="418" y="12"/>
                    </a:lnTo>
                    <a:lnTo>
                      <a:pt x="391" y="17"/>
                    </a:lnTo>
                    <a:lnTo>
                      <a:pt x="364" y="24"/>
                    </a:lnTo>
                    <a:lnTo>
                      <a:pt x="337" y="31"/>
                    </a:lnTo>
                    <a:lnTo>
                      <a:pt x="313" y="40"/>
                    </a:lnTo>
                    <a:lnTo>
                      <a:pt x="289" y="51"/>
                    </a:lnTo>
                    <a:lnTo>
                      <a:pt x="266" y="61"/>
                    </a:lnTo>
                    <a:lnTo>
                      <a:pt x="244" y="73"/>
                    </a:lnTo>
                    <a:lnTo>
                      <a:pt x="222" y="86"/>
                    </a:lnTo>
                    <a:lnTo>
                      <a:pt x="202" y="99"/>
                    </a:lnTo>
                    <a:lnTo>
                      <a:pt x="183" y="114"/>
                    </a:lnTo>
                    <a:lnTo>
                      <a:pt x="164" y="131"/>
                    </a:lnTo>
                    <a:lnTo>
                      <a:pt x="147" y="147"/>
                    </a:lnTo>
                    <a:lnTo>
                      <a:pt x="131" y="164"/>
                    </a:lnTo>
                    <a:lnTo>
                      <a:pt x="116" y="183"/>
                    </a:lnTo>
                    <a:lnTo>
                      <a:pt x="102" y="202"/>
                    </a:lnTo>
                    <a:lnTo>
                      <a:pt x="88" y="223"/>
                    </a:lnTo>
                    <a:lnTo>
                      <a:pt x="76" y="244"/>
                    </a:lnTo>
                    <a:lnTo>
                      <a:pt x="65" y="266"/>
                    </a:lnTo>
                    <a:lnTo>
                      <a:pt x="54" y="289"/>
                    </a:lnTo>
                    <a:lnTo>
                      <a:pt x="45" y="312"/>
                    </a:lnTo>
                    <a:lnTo>
                      <a:pt x="37" y="336"/>
                    </a:lnTo>
                    <a:lnTo>
                      <a:pt x="30" y="362"/>
                    </a:lnTo>
                    <a:lnTo>
                      <a:pt x="24" y="388"/>
                    </a:lnTo>
                    <a:lnTo>
                      <a:pt x="20" y="415"/>
                    </a:lnTo>
                    <a:lnTo>
                      <a:pt x="15" y="443"/>
                    </a:lnTo>
                    <a:lnTo>
                      <a:pt x="13" y="470"/>
                    </a:lnTo>
                    <a:lnTo>
                      <a:pt x="12" y="499"/>
                    </a:lnTo>
                    <a:lnTo>
                      <a:pt x="10" y="529"/>
                    </a:lnTo>
                    <a:lnTo>
                      <a:pt x="10" y="3640"/>
                    </a:lnTo>
                    <a:lnTo>
                      <a:pt x="935" y="2721"/>
                    </a:lnTo>
                    <a:lnTo>
                      <a:pt x="935" y="1053"/>
                    </a:lnTo>
                    <a:lnTo>
                      <a:pt x="936" y="1035"/>
                    </a:lnTo>
                    <a:lnTo>
                      <a:pt x="937" y="1020"/>
                    </a:lnTo>
                    <a:lnTo>
                      <a:pt x="940" y="1005"/>
                    </a:lnTo>
                    <a:lnTo>
                      <a:pt x="944" y="993"/>
                    </a:lnTo>
                    <a:lnTo>
                      <a:pt x="949" y="980"/>
                    </a:lnTo>
                    <a:lnTo>
                      <a:pt x="953" y="969"/>
                    </a:lnTo>
                    <a:lnTo>
                      <a:pt x="960" y="960"/>
                    </a:lnTo>
                    <a:lnTo>
                      <a:pt x="968" y="952"/>
                    </a:lnTo>
                    <a:lnTo>
                      <a:pt x="976" y="945"/>
                    </a:lnTo>
                    <a:lnTo>
                      <a:pt x="986" y="938"/>
                    </a:lnTo>
                    <a:lnTo>
                      <a:pt x="997" y="934"/>
                    </a:lnTo>
                    <a:lnTo>
                      <a:pt x="1009" y="929"/>
                    </a:lnTo>
                    <a:lnTo>
                      <a:pt x="1021" y="927"/>
                    </a:lnTo>
                    <a:lnTo>
                      <a:pt x="1036" y="924"/>
                    </a:lnTo>
                    <a:lnTo>
                      <a:pt x="1051" y="923"/>
                    </a:lnTo>
                    <a:lnTo>
                      <a:pt x="1069" y="922"/>
                    </a:lnTo>
                    <a:lnTo>
                      <a:pt x="3836" y="924"/>
                    </a:lnTo>
                    <a:lnTo>
                      <a:pt x="3852" y="924"/>
                    </a:lnTo>
                    <a:lnTo>
                      <a:pt x="3867" y="925"/>
                    </a:lnTo>
                    <a:lnTo>
                      <a:pt x="3881" y="928"/>
                    </a:lnTo>
                    <a:lnTo>
                      <a:pt x="3894" y="931"/>
                    </a:lnTo>
                    <a:lnTo>
                      <a:pt x="3905" y="935"/>
                    </a:lnTo>
                    <a:lnTo>
                      <a:pt x="3916" y="941"/>
                    </a:lnTo>
                    <a:lnTo>
                      <a:pt x="3925" y="946"/>
                    </a:lnTo>
                    <a:lnTo>
                      <a:pt x="3933" y="954"/>
                    </a:lnTo>
                    <a:lnTo>
                      <a:pt x="3941" y="962"/>
                    </a:lnTo>
                    <a:lnTo>
                      <a:pt x="3947" y="972"/>
                    </a:lnTo>
                    <a:lnTo>
                      <a:pt x="3953" y="983"/>
                    </a:lnTo>
                    <a:lnTo>
                      <a:pt x="3957" y="995"/>
                    </a:lnTo>
                    <a:lnTo>
                      <a:pt x="3961" y="1008"/>
                    </a:lnTo>
                    <a:lnTo>
                      <a:pt x="3963" y="1021"/>
                    </a:lnTo>
                    <a:lnTo>
                      <a:pt x="3964" y="1036"/>
                    </a:lnTo>
                    <a:lnTo>
                      <a:pt x="3965" y="1053"/>
                    </a:lnTo>
                    <a:lnTo>
                      <a:pt x="3966" y="3826"/>
                    </a:lnTo>
                    <a:lnTo>
                      <a:pt x="3966" y="3842"/>
                    </a:lnTo>
                    <a:lnTo>
                      <a:pt x="3965" y="3856"/>
                    </a:lnTo>
                    <a:lnTo>
                      <a:pt x="3962" y="3870"/>
                    </a:lnTo>
                    <a:lnTo>
                      <a:pt x="3958" y="3881"/>
                    </a:lnTo>
                    <a:lnTo>
                      <a:pt x="3955" y="3893"/>
                    </a:lnTo>
                    <a:lnTo>
                      <a:pt x="3949" y="3903"/>
                    </a:lnTo>
                    <a:lnTo>
                      <a:pt x="3942" y="3913"/>
                    </a:lnTo>
                    <a:lnTo>
                      <a:pt x="3935" y="3922"/>
                    </a:lnTo>
                    <a:lnTo>
                      <a:pt x="3926" y="3930"/>
                    </a:lnTo>
                    <a:lnTo>
                      <a:pt x="3917" y="3937"/>
                    </a:lnTo>
                    <a:lnTo>
                      <a:pt x="3905" y="3942"/>
                    </a:lnTo>
                    <a:lnTo>
                      <a:pt x="3894" y="3947"/>
                    </a:lnTo>
                    <a:lnTo>
                      <a:pt x="3881" y="3950"/>
                    </a:lnTo>
                    <a:lnTo>
                      <a:pt x="3867" y="3953"/>
                    </a:lnTo>
                    <a:lnTo>
                      <a:pt x="3852" y="3954"/>
                    </a:lnTo>
                    <a:lnTo>
                      <a:pt x="3836" y="3955"/>
                    </a:lnTo>
                    <a:lnTo>
                      <a:pt x="1672" y="3955"/>
                    </a:lnTo>
                    <a:lnTo>
                      <a:pt x="3351" y="2246"/>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2" name="Freeform 7"/>
              <p:cNvSpPr>
                <a:spLocks/>
              </p:cNvSpPr>
              <p:nvPr/>
            </p:nvSpPr>
            <p:spPr bwMode="auto">
              <a:xfrm>
                <a:off x="2929312" y="2805116"/>
                <a:ext cx="6972300" cy="1235073"/>
              </a:xfrm>
              <a:custGeom>
                <a:avLst/>
                <a:gdLst>
                  <a:gd name="T0" fmla="*/ 12126 w 13175"/>
                  <a:gd name="T1" fmla="*/ 57 h 2333"/>
                  <a:gd name="T2" fmla="*/ 12474 w 13175"/>
                  <a:gd name="T3" fmla="*/ 86 h 2333"/>
                  <a:gd name="T4" fmla="*/ 12345 w 13175"/>
                  <a:gd name="T5" fmla="*/ 608 h 2333"/>
                  <a:gd name="T6" fmla="*/ 12137 w 13175"/>
                  <a:gd name="T7" fmla="*/ 548 h 2333"/>
                  <a:gd name="T8" fmla="*/ 11985 w 13175"/>
                  <a:gd name="T9" fmla="*/ 594 h 2333"/>
                  <a:gd name="T10" fmla="*/ 11921 w 13175"/>
                  <a:gd name="T11" fmla="*/ 706 h 2333"/>
                  <a:gd name="T12" fmla="*/ 11993 w 13175"/>
                  <a:gd name="T13" fmla="*/ 830 h 2333"/>
                  <a:gd name="T14" fmla="*/ 12793 w 13175"/>
                  <a:gd name="T15" fmla="*/ 1087 h 2333"/>
                  <a:gd name="T16" fmla="*/ 13009 w 13175"/>
                  <a:gd name="T17" fmla="*/ 1228 h 2333"/>
                  <a:gd name="T18" fmla="*/ 13131 w 13175"/>
                  <a:gd name="T19" fmla="*/ 1425 h 2333"/>
                  <a:gd name="T20" fmla="*/ 13163 w 13175"/>
                  <a:gd name="T21" fmla="*/ 1671 h 2333"/>
                  <a:gd name="T22" fmla="*/ 13086 w 13175"/>
                  <a:gd name="T23" fmla="*/ 1946 h 2333"/>
                  <a:gd name="T24" fmla="*/ 12908 w 13175"/>
                  <a:gd name="T25" fmla="*/ 2155 h 2333"/>
                  <a:gd name="T26" fmla="*/ 12668 w 13175"/>
                  <a:gd name="T27" fmla="*/ 2285 h 2333"/>
                  <a:gd name="T28" fmla="*/ 12366 w 13175"/>
                  <a:gd name="T29" fmla="*/ 2333 h 2333"/>
                  <a:gd name="T30" fmla="*/ 11940 w 13175"/>
                  <a:gd name="T31" fmla="*/ 2287 h 2333"/>
                  <a:gd name="T32" fmla="*/ 11716 w 13175"/>
                  <a:gd name="T33" fmla="*/ 2199 h 2333"/>
                  <a:gd name="T34" fmla="*/ 9545 w 13175"/>
                  <a:gd name="T35" fmla="*/ 2145 h 2333"/>
                  <a:gd name="T36" fmla="*/ 9293 w 13175"/>
                  <a:gd name="T37" fmla="*/ 2242 h 2333"/>
                  <a:gd name="T38" fmla="*/ 8750 w 13175"/>
                  <a:gd name="T39" fmla="*/ 2257 h 2333"/>
                  <a:gd name="T40" fmla="*/ 8431 w 13175"/>
                  <a:gd name="T41" fmla="*/ 2184 h 2333"/>
                  <a:gd name="T42" fmla="*/ 8186 w 13175"/>
                  <a:gd name="T43" fmla="*/ 2017 h 2333"/>
                  <a:gd name="T44" fmla="*/ 8057 w 13175"/>
                  <a:gd name="T45" fmla="*/ 1767 h 2333"/>
                  <a:gd name="T46" fmla="*/ 4800 w 13175"/>
                  <a:gd name="T47" fmla="*/ 713 h 2333"/>
                  <a:gd name="T48" fmla="*/ 1702 w 13175"/>
                  <a:gd name="T49" fmla="*/ 887 h 2333"/>
                  <a:gd name="T50" fmla="*/ 1669 w 13175"/>
                  <a:gd name="T51" fmla="*/ 795 h 2333"/>
                  <a:gd name="T52" fmla="*/ 1551 w 13175"/>
                  <a:gd name="T53" fmla="*/ 722 h 2333"/>
                  <a:gd name="T54" fmla="*/ 1316 w 13175"/>
                  <a:gd name="T55" fmla="*/ 715 h 2333"/>
                  <a:gd name="T56" fmla="*/ 1138 w 13175"/>
                  <a:gd name="T57" fmla="*/ 844 h 2333"/>
                  <a:gd name="T58" fmla="*/ 197 w 13175"/>
                  <a:gd name="T59" fmla="*/ 1666 h 2333"/>
                  <a:gd name="T60" fmla="*/ 1374 w 13175"/>
                  <a:gd name="T61" fmla="*/ 133 h 2333"/>
                  <a:gd name="T62" fmla="*/ 1691 w 13175"/>
                  <a:gd name="T63" fmla="*/ 61 h 2333"/>
                  <a:gd name="T64" fmla="*/ 2057 w 13175"/>
                  <a:gd name="T65" fmla="*/ 77 h 2333"/>
                  <a:gd name="T66" fmla="*/ 2264 w 13175"/>
                  <a:gd name="T67" fmla="*/ 148 h 2333"/>
                  <a:gd name="T68" fmla="*/ 2429 w 13175"/>
                  <a:gd name="T69" fmla="*/ 267 h 2333"/>
                  <a:gd name="T70" fmla="*/ 2566 w 13175"/>
                  <a:gd name="T71" fmla="*/ 467 h 2333"/>
                  <a:gd name="T72" fmla="*/ 2622 w 13175"/>
                  <a:gd name="T73" fmla="*/ 701 h 2333"/>
                  <a:gd name="T74" fmla="*/ 5881 w 13175"/>
                  <a:gd name="T75" fmla="*/ 711 h 2333"/>
                  <a:gd name="T76" fmla="*/ 8957 w 13175"/>
                  <a:gd name="T77" fmla="*/ 1420 h 2333"/>
                  <a:gd name="T78" fmla="*/ 9008 w 13175"/>
                  <a:gd name="T79" fmla="*/ 1541 h 2333"/>
                  <a:gd name="T80" fmla="*/ 9105 w 13175"/>
                  <a:gd name="T81" fmla="*/ 1626 h 2333"/>
                  <a:gd name="T82" fmla="*/ 9232 w 13175"/>
                  <a:gd name="T83" fmla="*/ 1664 h 2333"/>
                  <a:gd name="T84" fmla="*/ 9400 w 13175"/>
                  <a:gd name="T85" fmla="*/ 1635 h 2333"/>
                  <a:gd name="T86" fmla="*/ 9497 w 13175"/>
                  <a:gd name="T87" fmla="*/ 1560 h 2333"/>
                  <a:gd name="T88" fmla="*/ 9553 w 13175"/>
                  <a:gd name="T89" fmla="*/ 1432 h 2333"/>
                  <a:gd name="T90" fmla="*/ 11700 w 13175"/>
                  <a:gd name="T91" fmla="*/ 1664 h 2333"/>
                  <a:gd name="T92" fmla="*/ 11856 w 13175"/>
                  <a:gd name="T93" fmla="*/ 1771 h 2333"/>
                  <a:gd name="T94" fmla="*/ 12054 w 13175"/>
                  <a:gd name="T95" fmla="*/ 1836 h 2333"/>
                  <a:gd name="T96" fmla="*/ 12224 w 13175"/>
                  <a:gd name="T97" fmla="*/ 1829 h 2333"/>
                  <a:gd name="T98" fmla="*/ 12304 w 13175"/>
                  <a:gd name="T99" fmla="*/ 1730 h 2333"/>
                  <a:gd name="T100" fmla="*/ 12307 w 13175"/>
                  <a:gd name="T101" fmla="*/ 1630 h 2333"/>
                  <a:gd name="T102" fmla="*/ 12241 w 13175"/>
                  <a:gd name="T103" fmla="*/ 1554 h 2333"/>
                  <a:gd name="T104" fmla="*/ 11928 w 13175"/>
                  <a:gd name="T105" fmla="*/ 1442 h 2333"/>
                  <a:gd name="T106" fmla="*/ 11396 w 13175"/>
                  <a:gd name="T107" fmla="*/ 1249 h 2333"/>
                  <a:gd name="T108" fmla="*/ 11173 w 13175"/>
                  <a:gd name="T109" fmla="*/ 1108 h 2333"/>
                  <a:gd name="T110" fmla="*/ 11065 w 13175"/>
                  <a:gd name="T111" fmla="*/ 971 h 2333"/>
                  <a:gd name="T112" fmla="*/ 11018 w 13175"/>
                  <a:gd name="T113" fmla="*/ 815 h 2333"/>
                  <a:gd name="T114" fmla="*/ 11031 w 13175"/>
                  <a:gd name="T115" fmla="*/ 499 h 2333"/>
                  <a:gd name="T116" fmla="*/ 11160 w 13175"/>
                  <a:gd name="T117" fmla="*/ 263 h 2333"/>
                  <a:gd name="T118" fmla="*/ 11378 w 13175"/>
                  <a:gd name="T119" fmla="*/ 94 h 2333"/>
                  <a:gd name="T120" fmla="*/ 11634 w 13175"/>
                  <a:gd name="T121" fmla="*/ 7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75" h="2333">
                    <a:moveTo>
                      <a:pt x="11718" y="0"/>
                    </a:moveTo>
                    <a:lnTo>
                      <a:pt x="11777" y="2"/>
                    </a:lnTo>
                    <a:lnTo>
                      <a:pt x="11832" y="6"/>
                    </a:lnTo>
                    <a:lnTo>
                      <a:pt x="11886" y="10"/>
                    </a:lnTo>
                    <a:lnTo>
                      <a:pt x="11938" y="16"/>
                    </a:lnTo>
                    <a:lnTo>
                      <a:pt x="11986" y="24"/>
                    </a:lnTo>
                    <a:lnTo>
                      <a:pt x="12035" y="34"/>
                    </a:lnTo>
                    <a:lnTo>
                      <a:pt x="12081" y="44"/>
                    </a:lnTo>
                    <a:lnTo>
                      <a:pt x="12126" y="57"/>
                    </a:lnTo>
                    <a:lnTo>
                      <a:pt x="12170" y="71"/>
                    </a:lnTo>
                    <a:lnTo>
                      <a:pt x="12214" y="86"/>
                    </a:lnTo>
                    <a:lnTo>
                      <a:pt x="12256" y="103"/>
                    </a:lnTo>
                    <a:lnTo>
                      <a:pt x="12299" y="123"/>
                    </a:lnTo>
                    <a:lnTo>
                      <a:pt x="12342" y="143"/>
                    </a:lnTo>
                    <a:lnTo>
                      <a:pt x="12385" y="165"/>
                    </a:lnTo>
                    <a:lnTo>
                      <a:pt x="12429" y="190"/>
                    </a:lnTo>
                    <a:lnTo>
                      <a:pt x="12473" y="215"/>
                    </a:lnTo>
                    <a:lnTo>
                      <a:pt x="12474" y="86"/>
                    </a:lnTo>
                    <a:lnTo>
                      <a:pt x="13175" y="84"/>
                    </a:lnTo>
                    <a:lnTo>
                      <a:pt x="13175" y="711"/>
                    </a:lnTo>
                    <a:lnTo>
                      <a:pt x="12475" y="711"/>
                    </a:lnTo>
                    <a:lnTo>
                      <a:pt x="12453" y="690"/>
                    </a:lnTo>
                    <a:lnTo>
                      <a:pt x="12431" y="670"/>
                    </a:lnTo>
                    <a:lnTo>
                      <a:pt x="12410" y="653"/>
                    </a:lnTo>
                    <a:lnTo>
                      <a:pt x="12388" y="637"/>
                    </a:lnTo>
                    <a:lnTo>
                      <a:pt x="12367" y="621"/>
                    </a:lnTo>
                    <a:lnTo>
                      <a:pt x="12345" y="608"/>
                    </a:lnTo>
                    <a:lnTo>
                      <a:pt x="12323" y="595"/>
                    </a:lnTo>
                    <a:lnTo>
                      <a:pt x="12302" y="585"/>
                    </a:lnTo>
                    <a:lnTo>
                      <a:pt x="12280" y="574"/>
                    </a:lnTo>
                    <a:lnTo>
                      <a:pt x="12258" y="566"/>
                    </a:lnTo>
                    <a:lnTo>
                      <a:pt x="12235" y="560"/>
                    </a:lnTo>
                    <a:lnTo>
                      <a:pt x="12211" y="555"/>
                    </a:lnTo>
                    <a:lnTo>
                      <a:pt x="12187" y="551"/>
                    </a:lnTo>
                    <a:lnTo>
                      <a:pt x="12163" y="549"/>
                    </a:lnTo>
                    <a:lnTo>
                      <a:pt x="12137" y="548"/>
                    </a:lnTo>
                    <a:lnTo>
                      <a:pt x="12112" y="549"/>
                    </a:lnTo>
                    <a:lnTo>
                      <a:pt x="12095" y="551"/>
                    </a:lnTo>
                    <a:lnTo>
                      <a:pt x="12076" y="555"/>
                    </a:lnTo>
                    <a:lnTo>
                      <a:pt x="12060" y="558"/>
                    </a:lnTo>
                    <a:lnTo>
                      <a:pt x="12044" y="564"/>
                    </a:lnTo>
                    <a:lnTo>
                      <a:pt x="12028" y="570"/>
                    </a:lnTo>
                    <a:lnTo>
                      <a:pt x="12013" y="578"/>
                    </a:lnTo>
                    <a:lnTo>
                      <a:pt x="11999" y="585"/>
                    </a:lnTo>
                    <a:lnTo>
                      <a:pt x="11985" y="594"/>
                    </a:lnTo>
                    <a:lnTo>
                      <a:pt x="11972" y="603"/>
                    </a:lnTo>
                    <a:lnTo>
                      <a:pt x="11962" y="614"/>
                    </a:lnTo>
                    <a:lnTo>
                      <a:pt x="11951" y="625"/>
                    </a:lnTo>
                    <a:lnTo>
                      <a:pt x="11943" y="637"/>
                    </a:lnTo>
                    <a:lnTo>
                      <a:pt x="11935" y="649"/>
                    </a:lnTo>
                    <a:lnTo>
                      <a:pt x="11930" y="662"/>
                    </a:lnTo>
                    <a:lnTo>
                      <a:pt x="11925" y="676"/>
                    </a:lnTo>
                    <a:lnTo>
                      <a:pt x="11921" y="690"/>
                    </a:lnTo>
                    <a:lnTo>
                      <a:pt x="11921" y="706"/>
                    </a:lnTo>
                    <a:lnTo>
                      <a:pt x="11923" y="722"/>
                    </a:lnTo>
                    <a:lnTo>
                      <a:pt x="11925" y="737"/>
                    </a:lnTo>
                    <a:lnTo>
                      <a:pt x="11930" y="752"/>
                    </a:lnTo>
                    <a:lnTo>
                      <a:pt x="11936" y="766"/>
                    </a:lnTo>
                    <a:lnTo>
                      <a:pt x="11945" y="780"/>
                    </a:lnTo>
                    <a:lnTo>
                      <a:pt x="11954" y="794"/>
                    </a:lnTo>
                    <a:lnTo>
                      <a:pt x="11965" y="807"/>
                    </a:lnTo>
                    <a:lnTo>
                      <a:pt x="11978" y="818"/>
                    </a:lnTo>
                    <a:lnTo>
                      <a:pt x="11993" y="830"/>
                    </a:lnTo>
                    <a:lnTo>
                      <a:pt x="12009" y="841"/>
                    </a:lnTo>
                    <a:lnTo>
                      <a:pt x="12027" y="850"/>
                    </a:lnTo>
                    <a:lnTo>
                      <a:pt x="12046" y="861"/>
                    </a:lnTo>
                    <a:lnTo>
                      <a:pt x="12067" y="870"/>
                    </a:lnTo>
                    <a:lnTo>
                      <a:pt x="12089" y="878"/>
                    </a:lnTo>
                    <a:lnTo>
                      <a:pt x="12113" y="885"/>
                    </a:lnTo>
                    <a:lnTo>
                      <a:pt x="12731" y="1064"/>
                    </a:lnTo>
                    <a:lnTo>
                      <a:pt x="12763" y="1076"/>
                    </a:lnTo>
                    <a:lnTo>
                      <a:pt x="12793" y="1087"/>
                    </a:lnTo>
                    <a:lnTo>
                      <a:pt x="12820" y="1100"/>
                    </a:lnTo>
                    <a:lnTo>
                      <a:pt x="12848" y="1114"/>
                    </a:lnTo>
                    <a:lnTo>
                      <a:pt x="12875" y="1128"/>
                    </a:lnTo>
                    <a:lnTo>
                      <a:pt x="12900" y="1143"/>
                    </a:lnTo>
                    <a:lnTo>
                      <a:pt x="12924" y="1158"/>
                    </a:lnTo>
                    <a:lnTo>
                      <a:pt x="12946" y="1174"/>
                    </a:lnTo>
                    <a:lnTo>
                      <a:pt x="12968" y="1191"/>
                    </a:lnTo>
                    <a:lnTo>
                      <a:pt x="12989" y="1210"/>
                    </a:lnTo>
                    <a:lnTo>
                      <a:pt x="13009" y="1228"/>
                    </a:lnTo>
                    <a:lnTo>
                      <a:pt x="13026" y="1247"/>
                    </a:lnTo>
                    <a:lnTo>
                      <a:pt x="13043" y="1266"/>
                    </a:lnTo>
                    <a:lnTo>
                      <a:pt x="13059" y="1287"/>
                    </a:lnTo>
                    <a:lnTo>
                      <a:pt x="13074" y="1309"/>
                    </a:lnTo>
                    <a:lnTo>
                      <a:pt x="13087" y="1331"/>
                    </a:lnTo>
                    <a:lnTo>
                      <a:pt x="13100" y="1353"/>
                    </a:lnTo>
                    <a:lnTo>
                      <a:pt x="13111" y="1376"/>
                    </a:lnTo>
                    <a:lnTo>
                      <a:pt x="13122" y="1400"/>
                    </a:lnTo>
                    <a:lnTo>
                      <a:pt x="13131" y="1425"/>
                    </a:lnTo>
                    <a:lnTo>
                      <a:pt x="13139" y="1450"/>
                    </a:lnTo>
                    <a:lnTo>
                      <a:pt x="13146" y="1476"/>
                    </a:lnTo>
                    <a:lnTo>
                      <a:pt x="13152" y="1501"/>
                    </a:lnTo>
                    <a:lnTo>
                      <a:pt x="13157" y="1529"/>
                    </a:lnTo>
                    <a:lnTo>
                      <a:pt x="13160" y="1555"/>
                    </a:lnTo>
                    <a:lnTo>
                      <a:pt x="13162" y="1584"/>
                    </a:lnTo>
                    <a:lnTo>
                      <a:pt x="13165" y="1612"/>
                    </a:lnTo>
                    <a:lnTo>
                      <a:pt x="13165" y="1642"/>
                    </a:lnTo>
                    <a:lnTo>
                      <a:pt x="13163" y="1671"/>
                    </a:lnTo>
                    <a:lnTo>
                      <a:pt x="13162" y="1701"/>
                    </a:lnTo>
                    <a:lnTo>
                      <a:pt x="13160" y="1732"/>
                    </a:lnTo>
                    <a:lnTo>
                      <a:pt x="13155" y="1763"/>
                    </a:lnTo>
                    <a:lnTo>
                      <a:pt x="13147" y="1796"/>
                    </a:lnTo>
                    <a:lnTo>
                      <a:pt x="13137" y="1828"/>
                    </a:lnTo>
                    <a:lnTo>
                      <a:pt x="13126" y="1859"/>
                    </a:lnTo>
                    <a:lnTo>
                      <a:pt x="13114" y="1889"/>
                    </a:lnTo>
                    <a:lnTo>
                      <a:pt x="13100" y="1918"/>
                    </a:lnTo>
                    <a:lnTo>
                      <a:pt x="13086" y="1946"/>
                    </a:lnTo>
                    <a:lnTo>
                      <a:pt x="13070" y="1974"/>
                    </a:lnTo>
                    <a:lnTo>
                      <a:pt x="13053" y="1999"/>
                    </a:lnTo>
                    <a:lnTo>
                      <a:pt x="13035" y="2024"/>
                    </a:lnTo>
                    <a:lnTo>
                      <a:pt x="13017" y="2049"/>
                    </a:lnTo>
                    <a:lnTo>
                      <a:pt x="12997" y="2072"/>
                    </a:lnTo>
                    <a:lnTo>
                      <a:pt x="12976" y="2095"/>
                    </a:lnTo>
                    <a:lnTo>
                      <a:pt x="12954" y="2116"/>
                    </a:lnTo>
                    <a:lnTo>
                      <a:pt x="12932" y="2136"/>
                    </a:lnTo>
                    <a:lnTo>
                      <a:pt x="12908" y="2155"/>
                    </a:lnTo>
                    <a:lnTo>
                      <a:pt x="12885" y="2173"/>
                    </a:lnTo>
                    <a:lnTo>
                      <a:pt x="12860" y="2191"/>
                    </a:lnTo>
                    <a:lnTo>
                      <a:pt x="12834" y="2208"/>
                    </a:lnTo>
                    <a:lnTo>
                      <a:pt x="12808" y="2223"/>
                    </a:lnTo>
                    <a:lnTo>
                      <a:pt x="12781" y="2238"/>
                    </a:lnTo>
                    <a:lnTo>
                      <a:pt x="12753" y="2251"/>
                    </a:lnTo>
                    <a:lnTo>
                      <a:pt x="12726" y="2264"/>
                    </a:lnTo>
                    <a:lnTo>
                      <a:pt x="12697" y="2275"/>
                    </a:lnTo>
                    <a:lnTo>
                      <a:pt x="12668" y="2285"/>
                    </a:lnTo>
                    <a:lnTo>
                      <a:pt x="12639" y="2295"/>
                    </a:lnTo>
                    <a:lnTo>
                      <a:pt x="12609" y="2304"/>
                    </a:lnTo>
                    <a:lnTo>
                      <a:pt x="12579" y="2311"/>
                    </a:lnTo>
                    <a:lnTo>
                      <a:pt x="12548" y="2318"/>
                    </a:lnTo>
                    <a:lnTo>
                      <a:pt x="12516" y="2322"/>
                    </a:lnTo>
                    <a:lnTo>
                      <a:pt x="12485" y="2327"/>
                    </a:lnTo>
                    <a:lnTo>
                      <a:pt x="12454" y="2331"/>
                    </a:lnTo>
                    <a:lnTo>
                      <a:pt x="12422" y="2333"/>
                    </a:lnTo>
                    <a:lnTo>
                      <a:pt x="12366" y="2333"/>
                    </a:lnTo>
                    <a:lnTo>
                      <a:pt x="12311" y="2332"/>
                    </a:lnTo>
                    <a:lnTo>
                      <a:pt x="12256" y="2329"/>
                    </a:lnTo>
                    <a:lnTo>
                      <a:pt x="12202" y="2326"/>
                    </a:lnTo>
                    <a:lnTo>
                      <a:pt x="12148" y="2322"/>
                    </a:lnTo>
                    <a:lnTo>
                      <a:pt x="12096" y="2317"/>
                    </a:lnTo>
                    <a:lnTo>
                      <a:pt x="12043" y="2309"/>
                    </a:lnTo>
                    <a:lnTo>
                      <a:pt x="11991" y="2299"/>
                    </a:lnTo>
                    <a:lnTo>
                      <a:pt x="11965" y="2294"/>
                    </a:lnTo>
                    <a:lnTo>
                      <a:pt x="11940" y="2287"/>
                    </a:lnTo>
                    <a:lnTo>
                      <a:pt x="11914" y="2280"/>
                    </a:lnTo>
                    <a:lnTo>
                      <a:pt x="11889" y="2273"/>
                    </a:lnTo>
                    <a:lnTo>
                      <a:pt x="11864" y="2265"/>
                    </a:lnTo>
                    <a:lnTo>
                      <a:pt x="11838" y="2255"/>
                    </a:lnTo>
                    <a:lnTo>
                      <a:pt x="11814" y="2246"/>
                    </a:lnTo>
                    <a:lnTo>
                      <a:pt x="11789" y="2235"/>
                    </a:lnTo>
                    <a:lnTo>
                      <a:pt x="11764" y="2224"/>
                    </a:lnTo>
                    <a:lnTo>
                      <a:pt x="11740" y="2212"/>
                    </a:lnTo>
                    <a:lnTo>
                      <a:pt x="11716" y="2199"/>
                    </a:lnTo>
                    <a:lnTo>
                      <a:pt x="11691" y="2185"/>
                    </a:lnTo>
                    <a:lnTo>
                      <a:pt x="11667" y="2170"/>
                    </a:lnTo>
                    <a:lnTo>
                      <a:pt x="11644" y="2154"/>
                    </a:lnTo>
                    <a:lnTo>
                      <a:pt x="11620" y="2138"/>
                    </a:lnTo>
                    <a:lnTo>
                      <a:pt x="11597" y="2119"/>
                    </a:lnTo>
                    <a:lnTo>
                      <a:pt x="11597" y="2258"/>
                    </a:lnTo>
                    <a:lnTo>
                      <a:pt x="9612" y="2258"/>
                    </a:lnTo>
                    <a:lnTo>
                      <a:pt x="9560" y="2134"/>
                    </a:lnTo>
                    <a:lnTo>
                      <a:pt x="9545" y="2145"/>
                    </a:lnTo>
                    <a:lnTo>
                      <a:pt x="9529" y="2155"/>
                    </a:lnTo>
                    <a:lnTo>
                      <a:pt x="9512" y="2165"/>
                    </a:lnTo>
                    <a:lnTo>
                      <a:pt x="9496" y="2175"/>
                    </a:lnTo>
                    <a:lnTo>
                      <a:pt x="9464" y="2191"/>
                    </a:lnTo>
                    <a:lnTo>
                      <a:pt x="9432" y="2205"/>
                    </a:lnTo>
                    <a:lnTo>
                      <a:pt x="9398" y="2217"/>
                    </a:lnTo>
                    <a:lnTo>
                      <a:pt x="9363" y="2227"/>
                    </a:lnTo>
                    <a:lnTo>
                      <a:pt x="9329" y="2236"/>
                    </a:lnTo>
                    <a:lnTo>
                      <a:pt x="9293" y="2242"/>
                    </a:lnTo>
                    <a:lnTo>
                      <a:pt x="9256" y="2247"/>
                    </a:lnTo>
                    <a:lnTo>
                      <a:pt x="9219" y="2252"/>
                    </a:lnTo>
                    <a:lnTo>
                      <a:pt x="9181" y="2254"/>
                    </a:lnTo>
                    <a:lnTo>
                      <a:pt x="9140" y="2257"/>
                    </a:lnTo>
                    <a:lnTo>
                      <a:pt x="9058" y="2259"/>
                    </a:lnTo>
                    <a:lnTo>
                      <a:pt x="8969" y="2259"/>
                    </a:lnTo>
                    <a:lnTo>
                      <a:pt x="8826" y="2259"/>
                    </a:lnTo>
                    <a:lnTo>
                      <a:pt x="8787" y="2259"/>
                    </a:lnTo>
                    <a:lnTo>
                      <a:pt x="8750" y="2257"/>
                    </a:lnTo>
                    <a:lnTo>
                      <a:pt x="8712" y="2253"/>
                    </a:lnTo>
                    <a:lnTo>
                      <a:pt x="8675" y="2249"/>
                    </a:lnTo>
                    <a:lnTo>
                      <a:pt x="8638" y="2243"/>
                    </a:lnTo>
                    <a:lnTo>
                      <a:pt x="8602" y="2236"/>
                    </a:lnTo>
                    <a:lnTo>
                      <a:pt x="8566" y="2228"/>
                    </a:lnTo>
                    <a:lnTo>
                      <a:pt x="8532" y="2218"/>
                    </a:lnTo>
                    <a:lnTo>
                      <a:pt x="8497" y="2208"/>
                    </a:lnTo>
                    <a:lnTo>
                      <a:pt x="8463" y="2197"/>
                    </a:lnTo>
                    <a:lnTo>
                      <a:pt x="8431" y="2184"/>
                    </a:lnTo>
                    <a:lnTo>
                      <a:pt x="8400" y="2170"/>
                    </a:lnTo>
                    <a:lnTo>
                      <a:pt x="8369" y="2154"/>
                    </a:lnTo>
                    <a:lnTo>
                      <a:pt x="8340" y="2138"/>
                    </a:lnTo>
                    <a:lnTo>
                      <a:pt x="8311" y="2120"/>
                    </a:lnTo>
                    <a:lnTo>
                      <a:pt x="8283" y="2102"/>
                    </a:lnTo>
                    <a:lnTo>
                      <a:pt x="8257" y="2082"/>
                    </a:lnTo>
                    <a:lnTo>
                      <a:pt x="8232" y="2061"/>
                    </a:lnTo>
                    <a:lnTo>
                      <a:pt x="8208" y="2039"/>
                    </a:lnTo>
                    <a:lnTo>
                      <a:pt x="8186" y="2017"/>
                    </a:lnTo>
                    <a:lnTo>
                      <a:pt x="8165" y="1993"/>
                    </a:lnTo>
                    <a:lnTo>
                      <a:pt x="8146" y="1968"/>
                    </a:lnTo>
                    <a:lnTo>
                      <a:pt x="8128" y="1942"/>
                    </a:lnTo>
                    <a:lnTo>
                      <a:pt x="8112" y="1916"/>
                    </a:lnTo>
                    <a:lnTo>
                      <a:pt x="8097" y="1887"/>
                    </a:lnTo>
                    <a:lnTo>
                      <a:pt x="8084" y="1858"/>
                    </a:lnTo>
                    <a:lnTo>
                      <a:pt x="8073" y="1829"/>
                    </a:lnTo>
                    <a:lnTo>
                      <a:pt x="8064" y="1798"/>
                    </a:lnTo>
                    <a:lnTo>
                      <a:pt x="8057" y="1767"/>
                    </a:lnTo>
                    <a:lnTo>
                      <a:pt x="8051" y="1733"/>
                    </a:lnTo>
                    <a:lnTo>
                      <a:pt x="8047" y="1700"/>
                    </a:lnTo>
                    <a:lnTo>
                      <a:pt x="8046" y="1665"/>
                    </a:lnTo>
                    <a:lnTo>
                      <a:pt x="8044" y="1518"/>
                    </a:lnTo>
                    <a:lnTo>
                      <a:pt x="8044" y="713"/>
                    </a:lnTo>
                    <a:lnTo>
                      <a:pt x="7387" y="713"/>
                    </a:lnTo>
                    <a:lnTo>
                      <a:pt x="6552" y="2258"/>
                    </a:lnTo>
                    <a:lnTo>
                      <a:pt x="5686" y="2258"/>
                    </a:lnTo>
                    <a:lnTo>
                      <a:pt x="4800" y="713"/>
                    </a:lnTo>
                    <a:lnTo>
                      <a:pt x="4324" y="713"/>
                    </a:lnTo>
                    <a:lnTo>
                      <a:pt x="4324" y="1665"/>
                    </a:lnTo>
                    <a:lnTo>
                      <a:pt x="4509" y="1665"/>
                    </a:lnTo>
                    <a:lnTo>
                      <a:pt x="4509" y="2259"/>
                    </a:lnTo>
                    <a:lnTo>
                      <a:pt x="1531" y="2259"/>
                    </a:lnTo>
                    <a:lnTo>
                      <a:pt x="1531" y="1666"/>
                    </a:lnTo>
                    <a:lnTo>
                      <a:pt x="1703" y="1666"/>
                    </a:lnTo>
                    <a:lnTo>
                      <a:pt x="1703" y="899"/>
                    </a:lnTo>
                    <a:lnTo>
                      <a:pt x="1702" y="887"/>
                    </a:lnTo>
                    <a:lnTo>
                      <a:pt x="1702" y="876"/>
                    </a:lnTo>
                    <a:lnTo>
                      <a:pt x="1700" y="864"/>
                    </a:lnTo>
                    <a:lnTo>
                      <a:pt x="1698" y="853"/>
                    </a:lnTo>
                    <a:lnTo>
                      <a:pt x="1694" y="842"/>
                    </a:lnTo>
                    <a:lnTo>
                      <a:pt x="1691" y="832"/>
                    </a:lnTo>
                    <a:lnTo>
                      <a:pt x="1686" y="823"/>
                    </a:lnTo>
                    <a:lnTo>
                      <a:pt x="1681" y="813"/>
                    </a:lnTo>
                    <a:lnTo>
                      <a:pt x="1676" y="804"/>
                    </a:lnTo>
                    <a:lnTo>
                      <a:pt x="1669" y="795"/>
                    </a:lnTo>
                    <a:lnTo>
                      <a:pt x="1662" y="787"/>
                    </a:lnTo>
                    <a:lnTo>
                      <a:pt x="1654" y="779"/>
                    </a:lnTo>
                    <a:lnTo>
                      <a:pt x="1646" y="772"/>
                    </a:lnTo>
                    <a:lnTo>
                      <a:pt x="1637" y="765"/>
                    </a:lnTo>
                    <a:lnTo>
                      <a:pt x="1628" y="758"/>
                    </a:lnTo>
                    <a:lnTo>
                      <a:pt x="1618" y="752"/>
                    </a:lnTo>
                    <a:lnTo>
                      <a:pt x="1597" y="741"/>
                    </a:lnTo>
                    <a:lnTo>
                      <a:pt x="1575" y="730"/>
                    </a:lnTo>
                    <a:lnTo>
                      <a:pt x="1551" y="722"/>
                    </a:lnTo>
                    <a:lnTo>
                      <a:pt x="1525" y="715"/>
                    </a:lnTo>
                    <a:lnTo>
                      <a:pt x="1499" y="711"/>
                    </a:lnTo>
                    <a:lnTo>
                      <a:pt x="1471" y="706"/>
                    </a:lnTo>
                    <a:lnTo>
                      <a:pt x="1442" y="705"/>
                    </a:lnTo>
                    <a:lnTo>
                      <a:pt x="1412" y="704"/>
                    </a:lnTo>
                    <a:lnTo>
                      <a:pt x="1387" y="705"/>
                    </a:lnTo>
                    <a:lnTo>
                      <a:pt x="1362" y="706"/>
                    </a:lnTo>
                    <a:lnTo>
                      <a:pt x="1339" y="709"/>
                    </a:lnTo>
                    <a:lnTo>
                      <a:pt x="1316" y="715"/>
                    </a:lnTo>
                    <a:lnTo>
                      <a:pt x="1293" y="721"/>
                    </a:lnTo>
                    <a:lnTo>
                      <a:pt x="1271" y="730"/>
                    </a:lnTo>
                    <a:lnTo>
                      <a:pt x="1250" y="740"/>
                    </a:lnTo>
                    <a:lnTo>
                      <a:pt x="1230" y="752"/>
                    </a:lnTo>
                    <a:lnTo>
                      <a:pt x="1210" y="766"/>
                    </a:lnTo>
                    <a:lnTo>
                      <a:pt x="1190" y="782"/>
                    </a:lnTo>
                    <a:lnTo>
                      <a:pt x="1172" y="801"/>
                    </a:lnTo>
                    <a:lnTo>
                      <a:pt x="1154" y="822"/>
                    </a:lnTo>
                    <a:lnTo>
                      <a:pt x="1138" y="844"/>
                    </a:lnTo>
                    <a:lnTo>
                      <a:pt x="1122" y="869"/>
                    </a:lnTo>
                    <a:lnTo>
                      <a:pt x="1107" y="898"/>
                    </a:lnTo>
                    <a:lnTo>
                      <a:pt x="1093" y="928"/>
                    </a:lnTo>
                    <a:lnTo>
                      <a:pt x="1093" y="1666"/>
                    </a:lnTo>
                    <a:lnTo>
                      <a:pt x="1279" y="1666"/>
                    </a:lnTo>
                    <a:lnTo>
                      <a:pt x="1278" y="2259"/>
                    </a:lnTo>
                    <a:lnTo>
                      <a:pt x="0" y="2259"/>
                    </a:lnTo>
                    <a:lnTo>
                      <a:pt x="1" y="1666"/>
                    </a:lnTo>
                    <a:lnTo>
                      <a:pt x="197" y="1666"/>
                    </a:lnTo>
                    <a:lnTo>
                      <a:pt x="197" y="713"/>
                    </a:lnTo>
                    <a:lnTo>
                      <a:pt x="1" y="713"/>
                    </a:lnTo>
                    <a:lnTo>
                      <a:pt x="1" y="84"/>
                    </a:lnTo>
                    <a:lnTo>
                      <a:pt x="1093" y="84"/>
                    </a:lnTo>
                    <a:lnTo>
                      <a:pt x="1091" y="292"/>
                    </a:lnTo>
                    <a:lnTo>
                      <a:pt x="1278" y="179"/>
                    </a:lnTo>
                    <a:lnTo>
                      <a:pt x="1309" y="162"/>
                    </a:lnTo>
                    <a:lnTo>
                      <a:pt x="1342" y="147"/>
                    </a:lnTo>
                    <a:lnTo>
                      <a:pt x="1374" y="133"/>
                    </a:lnTo>
                    <a:lnTo>
                      <a:pt x="1409" y="120"/>
                    </a:lnTo>
                    <a:lnTo>
                      <a:pt x="1443" y="109"/>
                    </a:lnTo>
                    <a:lnTo>
                      <a:pt x="1478" y="98"/>
                    </a:lnTo>
                    <a:lnTo>
                      <a:pt x="1514" y="89"/>
                    </a:lnTo>
                    <a:lnTo>
                      <a:pt x="1550" y="82"/>
                    </a:lnTo>
                    <a:lnTo>
                      <a:pt x="1585" y="75"/>
                    </a:lnTo>
                    <a:lnTo>
                      <a:pt x="1621" y="69"/>
                    </a:lnTo>
                    <a:lnTo>
                      <a:pt x="1656" y="65"/>
                    </a:lnTo>
                    <a:lnTo>
                      <a:pt x="1691" y="61"/>
                    </a:lnTo>
                    <a:lnTo>
                      <a:pt x="1725" y="59"/>
                    </a:lnTo>
                    <a:lnTo>
                      <a:pt x="1759" y="57"/>
                    </a:lnTo>
                    <a:lnTo>
                      <a:pt x="1791" y="56"/>
                    </a:lnTo>
                    <a:lnTo>
                      <a:pt x="1822" y="56"/>
                    </a:lnTo>
                    <a:lnTo>
                      <a:pt x="1872" y="57"/>
                    </a:lnTo>
                    <a:lnTo>
                      <a:pt x="1919" y="60"/>
                    </a:lnTo>
                    <a:lnTo>
                      <a:pt x="1967" y="64"/>
                    </a:lnTo>
                    <a:lnTo>
                      <a:pt x="2013" y="69"/>
                    </a:lnTo>
                    <a:lnTo>
                      <a:pt x="2057" y="77"/>
                    </a:lnTo>
                    <a:lnTo>
                      <a:pt x="2101" y="87"/>
                    </a:lnTo>
                    <a:lnTo>
                      <a:pt x="2122" y="92"/>
                    </a:lnTo>
                    <a:lnTo>
                      <a:pt x="2142" y="98"/>
                    </a:lnTo>
                    <a:lnTo>
                      <a:pt x="2163" y="105"/>
                    </a:lnTo>
                    <a:lnTo>
                      <a:pt x="2184" y="113"/>
                    </a:lnTo>
                    <a:lnTo>
                      <a:pt x="2205" y="120"/>
                    </a:lnTo>
                    <a:lnTo>
                      <a:pt x="2224" y="129"/>
                    </a:lnTo>
                    <a:lnTo>
                      <a:pt x="2244" y="139"/>
                    </a:lnTo>
                    <a:lnTo>
                      <a:pt x="2264" y="148"/>
                    </a:lnTo>
                    <a:lnTo>
                      <a:pt x="2282" y="158"/>
                    </a:lnTo>
                    <a:lnTo>
                      <a:pt x="2302" y="170"/>
                    </a:lnTo>
                    <a:lnTo>
                      <a:pt x="2320" y="181"/>
                    </a:lnTo>
                    <a:lnTo>
                      <a:pt x="2339" y="194"/>
                    </a:lnTo>
                    <a:lnTo>
                      <a:pt x="2357" y="207"/>
                    </a:lnTo>
                    <a:lnTo>
                      <a:pt x="2376" y="221"/>
                    </a:lnTo>
                    <a:lnTo>
                      <a:pt x="2393" y="236"/>
                    </a:lnTo>
                    <a:lnTo>
                      <a:pt x="2410" y="251"/>
                    </a:lnTo>
                    <a:lnTo>
                      <a:pt x="2429" y="267"/>
                    </a:lnTo>
                    <a:lnTo>
                      <a:pt x="2445" y="284"/>
                    </a:lnTo>
                    <a:lnTo>
                      <a:pt x="2462" y="303"/>
                    </a:lnTo>
                    <a:lnTo>
                      <a:pt x="2480" y="321"/>
                    </a:lnTo>
                    <a:lnTo>
                      <a:pt x="2497" y="346"/>
                    </a:lnTo>
                    <a:lnTo>
                      <a:pt x="2513" y="369"/>
                    </a:lnTo>
                    <a:lnTo>
                      <a:pt x="2528" y="393"/>
                    </a:lnTo>
                    <a:lnTo>
                      <a:pt x="2542" y="417"/>
                    </a:lnTo>
                    <a:lnTo>
                      <a:pt x="2555" y="443"/>
                    </a:lnTo>
                    <a:lnTo>
                      <a:pt x="2566" y="467"/>
                    </a:lnTo>
                    <a:lnTo>
                      <a:pt x="2578" y="492"/>
                    </a:lnTo>
                    <a:lnTo>
                      <a:pt x="2587" y="518"/>
                    </a:lnTo>
                    <a:lnTo>
                      <a:pt x="2595" y="543"/>
                    </a:lnTo>
                    <a:lnTo>
                      <a:pt x="2602" y="570"/>
                    </a:lnTo>
                    <a:lnTo>
                      <a:pt x="2609" y="595"/>
                    </a:lnTo>
                    <a:lnTo>
                      <a:pt x="2614" y="622"/>
                    </a:lnTo>
                    <a:lnTo>
                      <a:pt x="2617" y="647"/>
                    </a:lnTo>
                    <a:lnTo>
                      <a:pt x="2621" y="674"/>
                    </a:lnTo>
                    <a:lnTo>
                      <a:pt x="2622" y="701"/>
                    </a:lnTo>
                    <a:lnTo>
                      <a:pt x="2623" y="728"/>
                    </a:lnTo>
                    <a:lnTo>
                      <a:pt x="2623" y="1665"/>
                    </a:lnTo>
                    <a:lnTo>
                      <a:pt x="3375" y="1665"/>
                    </a:lnTo>
                    <a:lnTo>
                      <a:pt x="3375" y="711"/>
                    </a:lnTo>
                    <a:lnTo>
                      <a:pt x="3218" y="713"/>
                    </a:lnTo>
                    <a:lnTo>
                      <a:pt x="3218" y="84"/>
                    </a:lnTo>
                    <a:lnTo>
                      <a:pt x="6023" y="84"/>
                    </a:lnTo>
                    <a:lnTo>
                      <a:pt x="6023" y="711"/>
                    </a:lnTo>
                    <a:lnTo>
                      <a:pt x="5881" y="711"/>
                    </a:lnTo>
                    <a:lnTo>
                      <a:pt x="6209" y="1323"/>
                    </a:lnTo>
                    <a:lnTo>
                      <a:pt x="6514" y="711"/>
                    </a:lnTo>
                    <a:lnTo>
                      <a:pt x="6343" y="711"/>
                    </a:lnTo>
                    <a:lnTo>
                      <a:pt x="6343" y="84"/>
                    </a:lnTo>
                    <a:lnTo>
                      <a:pt x="8953" y="84"/>
                    </a:lnTo>
                    <a:lnTo>
                      <a:pt x="8953" y="1373"/>
                    </a:lnTo>
                    <a:lnTo>
                      <a:pt x="8954" y="1389"/>
                    </a:lnTo>
                    <a:lnTo>
                      <a:pt x="8956" y="1405"/>
                    </a:lnTo>
                    <a:lnTo>
                      <a:pt x="8957" y="1420"/>
                    </a:lnTo>
                    <a:lnTo>
                      <a:pt x="8960" y="1435"/>
                    </a:lnTo>
                    <a:lnTo>
                      <a:pt x="8964" y="1450"/>
                    </a:lnTo>
                    <a:lnTo>
                      <a:pt x="8967" y="1464"/>
                    </a:lnTo>
                    <a:lnTo>
                      <a:pt x="8973" y="1478"/>
                    </a:lnTo>
                    <a:lnTo>
                      <a:pt x="8979" y="1492"/>
                    </a:lnTo>
                    <a:lnTo>
                      <a:pt x="8984" y="1506"/>
                    </a:lnTo>
                    <a:lnTo>
                      <a:pt x="8991" y="1518"/>
                    </a:lnTo>
                    <a:lnTo>
                      <a:pt x="8999" y="1530"/>
                    </a:lnTo>
                    <a:lnTo>
                      <a:pt x="9008" y="1541"/>
                    </a:lnTo>
                    <a:lnTo>
                      <a:pt x="9017" y="1553"/>
                    </a:lnTo>
                    <a:lnTo>
                      <a:pt x="9026" y="1564"/>
                    </a:lnTo>
                    <a:lnTo>
                      <a:pt x="9035" y="1575"/>
                    </a:lnTo>
                    <a:lnTo>
                      <a:pt x="9046" y="1584"/>
                    </a:lnTo>
                    <a:lnTo>
                      <a:pt x="9057" y="1593"/>
                    </a:lnTo>
                    <a:lnTo>
                      <a:pt x="9068" y="1603"/>
                    </a:lnTo>
                    <a:lnTo>
                      <a:pt x="9080" y="1611"/>
                    </a:lnTo>
                    <a:lnTo>
                      <a:pt x="9092" y="1619"/>
                    </a:lnTo>
                    <a:lnTo>
                      <a:pt x="9105" y="1626"/>
                    </a:lnTo>
                    <a:lnTo>
                      <a:pt x="9117" y="1633"/>
                    </a:lnTo>
                    <a:lnTo>
                      <a:pt x="9131" y="1638"/>
                    </a:lnTo>
                    <a:lnTo>
                      <a:pt x="9145" y="1644"/>
                    </a:lnTo>
                    <a:lnTo>
                      <a:pt x="9159" y="1649"/>
                    </a:lnTo>
                    <a:lnTo>
                      <a:pt x="9173" y="1653"/>
                    </a:lnTo>
                    <a:lnTo>
                      <a:pt x="9188" y="1657"/>
                    </a:lnTo>
                    <a:lnTo>
                      <a:pt x="9202" y="1660"/>
                    </a:lnTo>
                    <a:lnTo>
                      <a:pt x="9217" y="1663"/>
                    </a:lnTo>
                    <a:lnTo>
                      <a:pt x="9232" y="1664"/>
                    </a:lnTo>
                    <a:lnTo>
                      <a:pt x="9248" y="1665"/>
                    </a:lnTo>
                    <a:lnTo>
                      <a:pt x="9263" y="1665"/>
                    </a:lnTo>
                    <a:lnTo>
                      <a:pt x="9287" y="1665"/>
                    </a:lnTo>
                    <a:lnTo>
                      <a:pt x="9313" y="1662"/>
                    </a:lnTo>
                    <a:lnTo>
                      <a:pt x="9338" y="1657"/>
                    </a:lnTo>
                    <a:lnTo>
                      <a:pt x="9363" y="1650"/>
                    </a:lnTo>
                    <a:lnTo>
                      <a:pt x="9376" y="1645"/>
                    </a:lnTo>
                    <a:lnTo>
                      <a:pt x="9389" y="1641"/>
                    </a:lnTo>
                    <a:lnTo>
                      <a:pt x="9400" y="1635"/>
                    </a:lnTo>
                    <a:lnTo>
                      <a:pt x="9413" y="1629"/>
                    </a:lnTo>
                    <a:lnTo>
                      <a:pt x="9425" y="1622"/>
                    </a:lnTo>
                    <a:lnTo>
                      <a:pt x="9436" y="1615"/>
                    </a:lnTo>
                    <a:lnTo>
                      <a:pt x="9447" y="1607"/>
                    </a:lnTo>
                    <a:lnTo>
                      <a:pt x="9458" y="1599"/>
                    </a:lnTo>
                    <a:lnTo>
                      <a:pt x="9469" y="1590"/>
                    </a:lnTo>
                    <a:lnTo>
                      <a:pt x="9479" y="1581"/>
                    </a:lnTo>
                    <a:lnTo>
                      <a:pt x="9488" y="1570"/>
                    </a:lnTo>
                    <a:lnTo>
                      <a:pt x="9497" y="1560"/>
                    </a:lnTo>
                    <a:lnTo>
                      <a:pt x="9506" y="1548"/>
                    </a:lnTo>
                    <a:lnTo>
                      <a:pt x="9514" y="1536"/>
                    </a:lnTo>
                    <a:lnTo>
                      <a:pt x="9522" y="1523"/>
                    </a:lnTo>
                    <a:lnTo>
                      <a:pt x="9529" y="1509"/>
                    </a:lnTo>
                    <a:lnTo>
                      <a:pt x="9534" y="1495"/>
                    </a:lnTo>
                    <a:lnTo>
                      <a:pt x="9540" y="1480"/>
                    </a:lnTo>
                    <a:lnTo>
                      <a:pt x="9546" y="1465"/>
                    </a:lnTo>
                    <a:lnTo>
                      <a:pt x="9549" y="1449"/>
                    </a:lnTo>
                    <a:lnTo>
                      <a:pt x="9553" y="1432"/>
                    </a:lnTo>
                    <a:lnTo>
                      <a:pt x="9556" y="1413"/>
                    </a:lnTo>
                    <a:lnTo>
                      <a:pt x="9558" y="1395"/>
                    </a:lnTo>
                    <a:lnTo>
                      <a:pt x="9559" y="1375"/>
                    </a:lnTo>
                    <a:lnTo>
                      <a:pt x="9559" y="711"/>
                    </a:lnTo>
                    <a:lnTo>
                      <a:pt x="9321" y="711"/>
                    </a:lnTo>
                    <a:lnTo>
                      <a:pt x="9321" y="84"/>
                    </a:lnTo>
                    <a:lnTo>
                      <a:pt x="10469" y="84"/>
                    </a:lnTo>
                    <a:lnTo>
                      <a:pt x="10469" y="1665"/>
                    </a:lnTo>
                    <a:lnTo>
                      <a:pt x="11700" y="1664"/>
                    </a:lnTo>
                    <a:lnTo>
                      <a:pt x="11712" y="1678"/>
                    </a:lnTo>
                    <a:lnTo>
                      <a:pt x="11726" y="1690"/>
                    </a:lnTo>
                    <a:lnTo>
                      <a:pt x="11742" y="1703"/>
                    </a:lnTo>
                    <a:lnTo>
                      <a:pt x="11759" y="1715"/>
                    </a:lnTo>
                    <a:lnTo>
                      <a:pt x="11776" y="1727"/>
                    </a:lnTo>
                    <a:lnTo>
                      <a:pt x="11794" y="1739"/>
                    </a:lnTo>
                    <a:lnTo>
                      <a:pt x="11814" y="1749"/>
                    </a:lnTo>
                    <a:lnTo>
                      <a:pt x="11835" y="1761"/>
                    </a:lnTo>
                    <a:lnTo>
                      <a:pt x="11856" y="1771"/>
                    </a:lnTo>
                    <a:lnTo>
                      <a:pt x="11876" y="1781"/>
                    </a:lnTo>
                    <a:lnTo>
                      <a:pt x="11898" y="1790"/>
                    </a:lnTo>
                    <a:lnTo>
                      <a:pt x="11920" y="1799"/>
                    </a:lnTo>
                    <a:lnTo>
                      <a:pt x="11943" y="1807"/>
                    </a:lnTo>
                    <a:lnTo>
                      <a:pt x="11965" y="1814"/>
                    </a:lnTo>
                    <a:lnTo>
                      <a:pt x="11987" y="1821"/>
                    </a:lnTo>
                    <a:lnTo>
                      <a:pt x="12010" y="1827"/>
                    </a:lnTo>
                    <a:lnTo>
                      <a:pt x="12032" y="1833"/>
                    </a:lnTo>
                    <a:lnTo>
                      <a:pt x="12054" y="1836"/>
                    </a:lnTo>
                    <a:lnTo>
                      <a:pt x="12076" y="1839"/>
                    </a:lnTo>
                    <a:lnTo>
                      <a:pt x="12097" y="1842"/>
                    </a:lnTo>
                    <a:lnTo>
                      <a:pt x="12118" y="1844"/>
                    </a:lnTo>
                    <a:lnTo>
                      <a:pt x="12137" y="1844"/>
                    </a:lnTo>
                    <a:lnTo>
                      <a:pt x="12157" y="1843"/>
                    </a:lnTo>
                    <a:lnTo>
                      <a:pt x="12176" y="1842"/>
                    </a:lnTo>
                    <a:lnTo>
                      <a:pt x="12193" y="1838"/>
                    </a:lnTo>
                    <a:lnTo>
                      <a:pt x="12209" y="1835"/>
                    </a:lnTo>
                    <a:lnTo>
                      <a:pt x="12224" y="1829"/>
                    </a:lnTo>
                    <a:lnTo>
                      <a:pt x="12238" y="1822"/>
                    </a:lnTo>
                    <a:lnTo>
                      <a:pt x="12251" y="1814"/>
                    </a:lnTo>
                    <a:lnTo>
                      <a:pt x="12261" y="1805"/>
                    </a:lnTo>
                    <a:lnTo>
                      <a:pt x="12271" y="1794"/>
                    </a:lnTo>
                    <a:lnTo>
                      <a:pt x="12278" y="1782"/>
                    </a:lnTo>
                    <a:lnTo>
                      <a:pt x="12287" y="1768"/>
                    </a:lnTo>
                    <a:lnTo>
                      <a:pt x="12293" y="1755"/>
                    </a:lnTo>
                    <a:lnTo>
                      <a:pt x="12299" y="1741"/>
                    </a:lnTo>
                    <a:lnTo>
                      <a:pt x="12304" y="1730"/>
                    </a:lnTo>
                    <a:lnTo>
                      <a:pt x="12307" y="1717"/>
                    </a:lnTo>
                    <a:lnTo>
                      <a:pt x="12311" y="1705"/>
                    </a:lnTo>
                    <a:lnTo>
                      <a:pt x="12313" y="1694"/>
                    </a:lnTo>
                    <a:lnTo>
                      <a:pt x="12314" y="1682"/>
                    </a:lnTo>
                    <a:lnTo>
                      <a:pt x="12314" y="1671"/>
                    </a:lnTo>
                    <a:lnTo>
                      <a:pt x="12314" y="1660"/>
                    </a:lnTo>
                    <a:lnTo>
                      <a:pt x="12313" y="1650"/>
                    </a:lnTo>
                    <a:lnTo>
                      <a:pt x="12311" y="1641"/>
                    </a:lnTo>
                    <a:lnTo>
                      <a:pt x="12307" y="1630"/>
                    </a:lnTo>
                    <a:lnTo>
                      <a:pt x="12304" y="1621"/>
                    </a:lnTo>
                    <a:lnTo>
                      <a:pt x="12298" y="1612"/>
                    </a:lnTo>
                    <a:lnTo>
                      <a:pt x="12293" y="1603"/>
                    </a:lnTo>
                    <a:lnTo>
                      <a:pt x="12287" y="1595"/>
                    </a:lnTo>
                    <a:lnTo>
                      <a:pt x="12280" y="1586"/>
                    </a:lnTo>
                    <a:lnTo>
                      <a:pt x="12270" y="1577"/>
                    </a:lnTo>
                    <a:lnTo>
                      <a:pt x="12262" y="1570"/>
                    </a:lnTo>
                    <a:lnTo>
                      <a:pt x="12252" y="1562"/>
                    </a:lnTo>
                    <a:lnTo>
                      <a:pt x="12241" y="1554"/>
                    </a:lnTo>
                    <a:lnTo>
                      <a:pt x="12230" y="1547"/>
                    </a:lnTo>
                    <a:lnTo>
                      <a:pt x="12217" y="1540"/>
                    </a:lnTo>
                    <a:lnTo>
                      <a:pt x="12189" y="1526"/>
                    </a:lnTo>
                    <a:lnTo>
                      <a:pt x="12158" y="1514"/>
                    </a:lnTo>
                    <a:lnTo>
                      <a:pt x="12125" y="1501"/>
                    </a:lnTo>
                    <a:lnTo>
                      <a:pt x="12087" y="1489"/>
                    </a:lnTo>
                    <a:lnTo>
                      <a:pt x="12037" y="1474"/>
                    </a:lnTo>
                    <a:lnTo>
                      <a:pt x="11984" y="1458"/>
                    </a:lnTo>
                    <a:lnTo>
                      <a:pt x="11928" y="1442"/>
                    </a:lnTo>
                    <a:lnTo>
                      <a:pt x="11871" y="1425"/>
                    </a:lnTo>
                    <a:lnTo>
                      <a:pt x="11811" y="1406"/>
                    </a:lnTo>
                    <a:lnTo>
                      <a:pt x="11750" y="1387"/>
                    </a:lnTo>
                    <a:lnTo>
                      <a:pt x="11690" y="1367"/>
                    </a:lnTo>
                    <a:lnTo>
                      <a:pt x="11629" y="1345"/>
                    </a:lnTo>
                    <a:lnTo>
                      <a:pt x="11569" y="1323"/>
                    </a:lnTo>
                    <a:lnTo>
                      <a:pt x="11509" y="1300"/>
                    </a:lnTo>
                    <a:lnTo>
                      <a:pt x="11451" y="1276"/>
                    </a:lnTo>
                    <a:lnTo>
                      <a:pt x="11396" y="1249"/>
                    </a:lnTo>
                    <a:lnTo>
                      <a:pt x="11368" y="1236"/>
                    </a:lnTo>
                    <a:lnTo>
                      <a:pt x="11343" y="1222"/>
                    </a:lnTo>
                    <a:lnTo>
                      <a:pt x="11316" y="1209"/>
                    </a:lnTo>
                    <a:lnTo>
                      <a:pt x="11292" y="1194"/>
                    </a:lnTo>
                    <a:lnTo>
                      <a:pt x="11267" y="1179"/>
                    </a:lnTo>
                    <a:lnTo>
                      <a:pt x="11244" y="1164"/>
                    </a:lnTo>
                    <a:lnTo>
                      <a:pt x="11222" y="1149"/>
                    </a:lnTo>
                    <a:lnTo>
                      <a:pt x="11202" y="1132"/>
                    </a:lnTo>
                    <a:lnTo>
                      <a:pt x="11173" y="1108"/>
                    </a:lnTo>
                    <a:lnTo>
                      <a:pt x="11146" y="1083"/>
                    </a:lnTo>
                    <a:lnTo>
                      <a:pt x="11135" y="1069"/>
                    </a:lnTo>
                    <a:lnTo>
                      <a:pt x="11123" y="1056"/>
                    </a:lnTo>
                    <a:lnTo>
                      <a:pt x="11112" y="1042"/>
                    </a:lnTo>
                    <a:lnTo>
                      <a:pt x="11101" y="1028"/>
                    </a:lnTo>
                    <a:lnTo>
                      <a:pt x="11092" y="1015"/>
                    </a:lnTo>
                    <a:lnTo>
                      <a:pt x="11083" y="1001"/>
                    </a:lnTo>
                    <a:lnTo>
                      <a:pt x="11073" y="986"/>
                    </a:lnTo>
                    <a:lnTo>
                      <a:pt x="11065" y="971"/>
                    </a:lnTo>
                    <a:lnTo>
                      <a:pt x="11058" y="956"/>
                    </a:lnTo>
                    <a:lnTo>
                      <a:pt x="11051" y="939"/>
                    </a:lnTo>
                    <a:lnTo>
                      <a:pt x="11044" y="923"/>
                    </a:lnTo>
                    <a:lnTo>
                      <a:pt x="11039" y="906"/>
                    </a:lnTo>
                    <a:lnTo>
                      <a:pt x="11033" y="889"/>
                    </a:lnTo>
                    <a:lnTo>
                      <a:pt x="11028" y="871"/>
                    </a:lnTo>
                    <a:lnTo>
                      <a:pt x="11025" y="853"/>
                    </a:lnTo>
                    <a:lnTo>
                      <a:pt x="11020" y="834"/>
                    </a:lnTo>
                    <a:lnTo>
                      <a:pt x="11018" y="815"/>
                    </a:lnTo>
                    <a:lnTo>
                      <a:pt x="11016" y="795"/>
                    </a:lnTo>
                    <a:lnTo>
                      <a:pt x="11013" y="774"/>
                    </a:lnTo>
                    <a:lnTo>
                      <a:pt x="11012" y="753"/>
                    </a:lnTo>
                    <a:lnTo>
                      <a:pt x="11010" y="709"/>
                    </a:lnTo>
                    <a:lnTo>
                      <a:pt x="11011" y="662"/>
                    </a:lnTo>
                    <a:lnTo>
                      <a:pt x="11014" y="611"/>
                    </a:lnTo>
                    <a:lnTo>
                      <a:pt x="11019" y="558"/>
                    </a:lnTo>
                    <a:lnTo>
                      <a:pt x="11024" y="528"/>
                    </a:lnTo>
                    <a:lnTo>
                      <a:pt x="11031" y="499"/>
                    </a:lnTo>
                    <a:lnTo>
                      <a:pt x="11039" y="470"/>
                    </a:lnTo>
                    <a:lnTo>
                      <a:pt x="11049" y="441"/>
                    </a:lnTo>
                    <a:lnTo>
                      <a:pt x="11061" y="414"/>
                    </a:lnTo>
                    <a:lnTo>
                      <a:pt x="11073" y="387"/>
                    </a:lnTo>
                    <a:lnTo>
                      <a:pt x="11088" y="361"/>
                    </a:lnTo>
                    <a:lnTo>
                      <a:pt x="11105" y="335"/>
                    </a:lnTo>
                    <a:lnTo>
                      <a:pt x="11122" y="311"/>
                    </a:lnTo>
                    <a:lnTo>
                      <a:pt x="11140" y="287"/>
                    </a:lnTo>
                    <a:lnTo>
                      <a:pt x="11160" y="263"/>
                    </a:lnTo>
                    <a:lnTo>
                      <a:pt x="11181" y="240"/>
                    </a:lnTo>
                    <a:lnTo>
                      <a:pt x="11203" y="218"/>
                    </a:lnTo>
                    <a:lnTo>
                      <a:pt x="11225" y="199"/>
                    </a:lnTo>
                    <a:lnTo>
                      <a:pt x="11249" y="178"/>
                    </a:lnTo>
                    <a:lnTo>
                      <a:pt x="11273" y="159"/>
                    </a:lnTo>
                    <a:lnTo>
                      <a:pt x="11299" y="141"/>
                    </a:lnTo>
                    <a:lnTo>
                      <a:pt x="11325" y="125"/>
                    </a:lnTo>
                    <a:lnTo>
                      <a:pt x="11351" y="109"/>
                    </a:lnTo>
                    <a:lnTo>
                      <a:pt x="11378" y="94"/>
                    </a:lnTo>
                    <a:lnTo>
                      <a:pt x="11406" y="80"/>
                    </a:lnTo>
                    <a:lnTo>
                      <a:pt x="11434" y="66"/>
                    </a:lnTo>
                    <a:lnTo>
                      <a:pt x="11462" y="54"/>
                    </a:lnTo>
                    <a:lnTo>
                      <a:pt x="11490" y="44"/>
                    </a:lnTo>
                    <a:lnTo>
                      <a:pt x="11519" y="35"/>
                    </a:lnTo>
                    <a:lnTo>
                      <a:pt x="11548" y="25"/>
                    </a:lnTo>
                    <a:lnTo>
                      <a:pt x="11577" y="19"/>
                    </a:lnTo>
                    <a:lnTo>
                      <a:pt x="11605" y="13"/>
                    </a:lnTo>
                    <a:lnTo>
                      <a:pt x="11634" y="7"/>
                    </a:lnTo>
                    <a:lnTo>
                      <a:pt x="11663" y="4"/>
                    </a:lnTo>
                    <a:lnTo>
                      <a:pt x="11690" y="1"/>
                    </a:lnTo>
                    <a:lnTo>
                      <a:pt x="11718"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3" name="Freeform 8"/>
              <p:cNvSpPr>
                <a:spLocks/>
              </p:cNvSpPr>
              <p:nvPr/>
            </p:nvSpPr>
            <p:spPr bwMode="auto">
              <a:xfrm>
                <a:off x="5148262" y="2136775"/>
                <a:ext cx="4695826" cy="492124"/>
              </a:xfrm>
              <a:custGeom>
                <a:avLst/>
                <a:gdLst>
                  <a:gd name="T0" fmla="*/ 0 w 8874"/>
                  <a:gd name="T1" fmla="*/ 0 h 929"/>
                  <a:gd name="T2" fmla="*/ 8874 w 8874"/>
                  <a:gd name="T3" fmla="*/ 0 h 929"/>
                  <a:gd name="T4" fmla="*/ 8874 w 8874"/>
                  <a:gd name="T5" fmla="*/ 929 h 929"/>
                  <a:gd name="T6" fmla="*/ 1 w 8874"/>
                  <a:gd name="T7" fmla="*/ 929 h 929"/>
                  <a:gd name="T8" fmla="*/ 22 w 8874"/>
                  <a:gd name="T9" fmla="*/ 906 h 929"/>
                  <a:gd name="T10" fmla="*/ 42 w 8874"/>
                  <a:gd name="T11" fmla="*/ 882 h 929"/>
                  <a:gd name="T12" fmla="*/ 61 w 8874"/>
                  <a:gd name="T13" fmla="*/ 857 h 929"/>
                  <a:gd name="T14" fmla="*/ 78 w 8874"/>
                  <a:gd name="T15" fmla="*/ 831 h 929"/>
                  <a:gd name="T16" fmla="*/ 94 w 8874"/>
                  <a:gd name="T17" fmla="*/ 804 h 929"/>
                  <a:gd name="T18" fmla="*/ 109 w 8874"/>
                  <a:gd name="T19" fmla="*/ 776 h 929"/>
                  <a:gd name="T20" fmla="*/ 123 w 8874"/>
                  <a:gd name="T21" fmla="*/ 748 h 929"/>
                  <a:gd name="T22" fmla="*/ 136 w 8874"/>
                  <a:gd name="T23" fmla="*/ 719 h 929"/>
                  <a:gd name="T24" fmla="*/ 147 w 8874"/>
                  <a:gd name="T25" fmla="*/ 690 h 929"/>
                  <a:gd name="T26" fmla="*/ 157 w 8874"/>
                  <a:gd name="T27" fmla="*/ 659 h 929"/>
                  <a:gd name="T28" fmla="*/ 166 w 8874"/>
                  <a:gd name="T29" fmla="*/ 629 h 929"/>
                  <a:gd name="T30" fmla="*/ 173 w 8874"/>
                  <a:gd name="T31" fmla="*/ 596 h 929"/>
                  <a:gd name="T32" fmla="*/ 177 w 8874"/>
                  <a:gd name="T33" fmla="*/ 565 h 929"/>
                  <a:gd name="T34" fmla="*/ 182 w 8874"/>
                  <a:gd name="T35" fmla="*/ 531 h 929"/>
                  <a:gd name="T36" fmla="*/ 184 w 8874"/>
                  <a:gd name="T37" fmla="*/ 499 h 929"/>
                  <a:gd name="T38" fmla="*/ 186 w 8874"/>
                  <a:gd name="T39" fmla="*/ 466 h 929"/>
                  <a:gd name="T40" fmla="*/ 184 w 8874"/>
                  <a:gd name="T41" fmla="*/ 432 h 929"/>
                  <a:gd name="T42" fmla="*/ 182 w 8874"/>
                  <a:gd name="T43" fmla="*/ 399 h 929"/>
                  <a:gd name="T44" fmla="*/ 177 w 8874"/>
                  <a:gd name="T45" fmla="*/ 366 h 929"/>
                  <a:gd name="T46" fmla="*/ 173 w 8874"/>
                  <a:gd name="T47" fmla="*/ 334 h 929"/>
                  <a:gd name="T48" fmla="*/ 165 w 8874"/>
                  <a:gd name="T49" fmla="*/ 303 h 929"/>
                  <a:gd name="T50" fmla="*/ 157 w 8874"/>
                  <a:gd name="T51" fmla="*/ 272 h 929"/>
                  <a:gd name="T52" fmla="*/ 146 w 8874"/>
                  <a:gd name="T53" fmla="*/ 240 h 929"/>
                  <a:gd name="T54" fmla="*/ 136 w 8874"/>
                  <a:gd name="T55" fmla="*/ 211 h 929"/>
                  <a:gd name="T56" fmla="*/ 123 w 8874"/>
                  <a:gd name="T57" fmla="*/ 181 h 929"/>
                  <a:gd name="T58" fmla="*/ 109 w 8874"/>
                  <a:gd name="T59" fmla="*/ 154 h 929"/>
                  <a:gd name="T60" fmla="*/ 93 w 8874"/>
                  <a:gd name="T61" fmla="*/ 126 h 929"/>
                  <a:gd name="T62" fmla="*/ 77 w 8874"/>
                  <a:gd name="T63" fmla="*/ 98 h 929"/>
                  <a:gd name="T64" fmla="*/ 60 w 8874"/>
                  <a:gd name="T65" fmla="*/ 73 h 929"/>
                  <a:gd name="T66" fmla="*/ 40 w 8874"/>
                  <a:gd name="T67" fmla="*/ 47 h 929"/>
                  <a:gd name="T68" fmla="*/ 20 w 8874"/>
                  <a:gd name="T69" fmla="*/ 23 h 929"/>
                  <a:gd name="T70" fmla="*/ 0 w 8874"/>
                  <a:gd name="T7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74" h="929">
                    <a:moveTo>
                      <a:pt x="0" y="0"/>
                    </a:moveTo>
                    <a:lnTo>
                      <a:pt x="8874" y="0"/>
                    </a:lnTo>
                    <a:lnTo>
                      <a:pt x="8874" y="929"/>
                    </a:lnTo>
                    <a:lnTo>
                      <a:pt x="1" y="929"/>
                    </a:lnTo>
                    <a:lnTo>
                      <a:pt x="22" y="906"/>
                    </a:lnTo>
                    <a:lnTo>
                      <a:pt x="42" y="882"/>
                    </a:lnTo>
                    <a:lnTo>
                      <a:pt x="61" y="857"/>
                    </a:lnTo>
                    <a:lnTo>
                      <a:pt x="78" y="831"/>
                    </a:lnTo>
                    <a:lnTo>
                      <a:pt x="94" y="804"/>
                    </a:lnTo>
                    <a:lnTo>
                      <a:pt x="109" y="776"/>
                    </a:lnTo>
                    <a:lnTo>
                      <a:pt x="123" y="748"/>
                    </a:lnTo>
                    <a:lnTo>
                      <a:pt x="136" y="719"/>
                    </a:lnTo>
                    <a:lnTo>
                      <a:pt x="147" y="690"/>
                    </a:lnTo>
                    <a:lnTo>
                      <a:pt x="157" y="659"/>
                    </a:lnTo>
                    <a:lnTo>
                      <a:pt x="166" y="629"/>
                    </a:lnTo>
                    <a:lnTo>
                      <a:pt x="173" y="596"/>
                    </a:lnTo>
                    <a:lnTo>
                      <a:pt x="177" y="565"/>
                    </a:lnTo>
                    <a:lnTo>
                      <a:pt x="182" y="531"/>
                    </a:lnTo>
                    <a:lnTo>
                      <a:pt x="184" y="499"/>
                    </a:lnTo>
                    <a:lnTo>
                      <a:pt x="186" y="466"/>
                    </a:lnTo>
                    <a:lnTo>
                      <a:pt x="184" y="432"/>
                    </a:lnTo>
                    <a:lnTo>
                      <a:pt x="182" y="399"/>
                    </a:lnTo>
                    <a:lnTo>
                      <a:pt x="177" y="366"/>
                    </a:lnTo>
                    <a:lnTo>
                      <a:pt x="173" y="334"/>
                    </a:lnTo>
                    <a:lnTo>
                      <a:pt x="165" y="303"/>
                    </a:lnTo>
                    <a:lnTo>
                      <a:pt x="157" y="272"/>
                    </a:lnTo>
                    <a:lnTo>
                      <a:pt x="146" y="240"/>
                    </a:lnTo>
                    <a:lnTo>
                      <a:pt x="136" y="211"/>
                    </a:lnTo>
                    <a:lnTo>
                      <a:pt x="123" y="181"/>
                    </a:lnTo>
                    <a:lnTo>
                      <a:pt x="109" y="154"/>
                    </a:lnTo>
                    <a:lnTo>
                      <a:pt x="93" y="126"/>
                    </a:lnTo>
                    <a:lnTo>
                      <a:pt x="77" y="98"/>
                    </a:lnTo>
                    <a:lnTo>
                      <a:pt x="60" y="73"/>
                    </a:lnTo>
                    <a:lnTo>
                      <a:pt x="40" y="47"/>
                    </a:lnTo>
                    <a:lnTo>
                      <a:pt x="20" y="23"/>
                    </a:lnTo>
                    <a:lnTo>
                      <a:pt x="0"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4" name="Freeform 9"/>
              <p:cNvSpPr>
                <a:spLocks/>
              </p:cNvSpPr>
              <p:nvPr/>
            </p:nvSpPr>
            <p:spPr bwMode="auto">
              <a:xfrm>
                <a:off x="2865441" y="2136775"/>
                <a:ext cx="1762127" cy="492124"/>
              </a:xfrm>
              <a:custGeom>
                <a:avLst/>
                <a:gdLst>
                  <a:gd name="T0" fmla="*/ 0 w 3330"/>
                  <a:gd name="T1" fmla="*/ 929 h 929"/>
                  <a:gd name="T2" fmla="*/ 0 w 3330"/>
                  <a:gd name="T3" fmla="*/ 0 h 929"/>
                  <a:gd name="T4" fmla="*/ 3330 w 3330"/>
                  <a:gd name="T5" fmla="*/ 0 h 929"/>
                  <a:gd name="T6" fmla="*/ 3309 w 3330"/>
                  <a:gd name="T7" fmla="*/ 23 h 929"/>
                  <a:gd name="T8" fmla="*/ 3289 w 3330"/>
                  <a:gd name="T9" fmla="*/ 47 h 929"/>
                  <a:gd name="T10" fmla="*/ 3270 w 3330"/>
                  <a:gd name="T11" fmla="*/ 73 h 929"/>
                  <a:gd name="T12" fmla="*/ 3252 w 3330"/>
                  <a:gd name="T13" fmla="*/ 98 h 929"/>
                  <a:gd name="T14" fmla="*/ 3236 w 3330"/>
                  <a:gd name="T15" fmla="*/ 126 h 929"/>
                  <a:gd name="T16" fmla="*/ 3221 w 3330"/>
                  <a:gd name="T17" fmla="*/ 154 h 929"/>
                  <a:gd name="T18" fmla="*/ 3207 w 3330"/>
                  <a:gd name="T19" fmla="*/ 181 h 929"/>
                  <a:gd name="T20" fmla="*/ 3194 w 3330"/>
                  <a:gd name="T21" fmla="*/ 211 h 929"/>
                  <a:gd name="T22" fmla="*/ 3183 w 3330"/>
                  <a:gd name="T23" fmla="*/ 240 h 929"/>
                  <a:gd name="T24" fmla="*/ 3172 w 3330"/>
                  <a:gd name="T25" fmla="*/ 272 h 929"/>
                  <a:gd name="T26" fmla="*/ 3164 w 3330"/>
                  <a:gd name="T27" fmla="*/ 303 h 929"/>
                  <a:gd name="T28" fmla="*/ 3157 w 3330"/>
                  <a:gd name="T29" fmla="*/ 334 h 929"/>
                  <a:gd name="T30" fmla="*/ 3151 w 3330"/>
                  <a:gd name="T31" fmla="*/ 366 h 929"/>
                  <a:gd name="T32" fmla="*/ 3147 w 3330"/>
                  <a:gd name="T33" fmla="*/ 399 h 929"/>
                  <a:gd name="T34" fmla="*/ 3144 w 3330"/>
                  <a:gd name="T35" fmla="*/ 432 h 929"/>
                  <a:gd name="T36" fmla="*/ 3143 w 3330"/>
                  <a:gd name="T37" fmla="*/ 466 h 929"/>
                  <a:gd name="T38" fmla="*/ 3144 w 3330"/>
                  <a:gd name="T39" fmla="*/ 499 h 929"/>
                  <a:gd name="T40" fmla="*/ 3147 w 3330"/>
                  <a:gd name="T41" fmla="*/ 531 h 929"/>
                  <a:gd name="T42" fmla="*/ 3151 w 3330"/>
                  <a:gd name="T43" fmla="*/ 565 h 929"/>
                  <a:gd name="T44" fmla="*/ 3156 w 3330"/>
                  <a:gd name="T45" fmla="*/ 596 h 929"/>
                  <a:gd name="T46" fmla="*/ 3163 w 3330"/>
                  <a:gd name="T47" fmla="*/ 629 h 929"/>
                  <a:gd name="T48" fmla="*/ 3172 w 3330"/>
                  <a:gd name="T49" fmla="*/ 659 h 929"/>
                  <a:gd name="T50" fmla="*/ 3181 w 3330"/>
                  <a:gd name="T51" fmla="*/ 690 h 929"/>
                  <a:gd name="T52" fmla="*/ 3193 w 3330"/>
                  <a:gd name="T53" fmla="*/ 719 h 929"/>
                  <a:gd name="T54" fmla="*/ 3206 w 3330"/>
                  <a:gd name="T55" fmla="*/ 748 h 929"/>
                  <a:gd name="T56" fmla="*/ 3220 w 3330"/>
                  <a:gd name="T57" fmla="*/ 776 h 929"/>
                  <a:gd name="T58" fmla="*/ 3235 w 3330"/>
                  <a:gd name="T59" fmla="*/ 804 h 929"/>
                  <a:gd name="T60" fmla="*/ 3251 w 3330"/>
                  <a:gd name="T61" fmla="*/ 831 h 929"/>
                  <a:gd name="T62" fmla="*/ 3269 w 3330"/>
                  <a:gd name="T63" fmla="*/ 857 h 929"/>
                  <a:gd name="T64" fmla="*/ 3288 w 3330"/>
                  <a:gd name="T65" fmla="*/ 882 h 929"/>
                  <a:gd name="T66" fmla="*/ 3307 w 3330"/>
                  <a:gd name="T67" fmla="*/ 906 h 929"/>
                  <a:gd name="T68" fmla="*/ 3328 w 3330"/>
                  <a:gd name="T69" fmla="*/ 929 h 929"/>
                  <a:gd name="T70" fmla="*/ 0 w 3330"/>
                  <a:gd name="T71"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30" h="929">
                    <a:moveTo>
                      <a:pt x="0" y="929"/>
                    </a:moveTo>
                    <a:lnTo>
                      <a:pt x="0" y="0"/>
                    </a:lnTo>
                    <a:lnTo>
                      <a:pt x="3330" y="0"/>
                    </a:lnTo>
                    <a:lnTo>
                      <a:pt x="3309" y="23"/>
                    </a:lnTo>
                    <a:lnTo>
                      <a:pt x="3289" y="47"/>
                    </a:lnTo>
                    <a:lnTo>
                      <a:pt x="3270" y="73"/>
                    </a:lnTo>
                    <a:lnTo>
                      <a:pt x="3252" y="98"/>
                    </a:lnTo>
                    <a:lnTo>
                      <a:pt x="3236" y="126"/>
                    </a:lnTo>
                    <a:lnTo>
                      <a:pt x="3221" y="154"/>
                    </a:lnTo>
                    <a:lnTo>
                      <a:pt x="3207" y="181"/>
                    </a:lnTo>
                    <a:lnTo>
                      <a:pt x="3194" y="211"/>
                    </a:lnTo>
                    <a:lnTo>
                      <a:pt x="3183" y="240"/>
                    </a:lnTo>
                    <a:lnTo>
                      <a:pt x="3172" y="272"/>
                    </a:lnTo>
                    <a:lnTo>
                      <a:pt x="3164" y="303"/>
                    </a:lnTo>
                    <a:lnTo>
                      <a:pt x="3157" y="334"/>
                    </a:lnTo>
                    <a:lnTo>
                      <a:pt x="3151" y="366"/>
                    </a:lnTo>
                    <a:lnTo>
                      <a:pt x="3147" y="399"/>
                    </a:lnTo>
                    <a:lnTo>
                      <a:pt x="3144" y="432"/>
                    </a:lnTo>
                    <a:lnTo>
                      <a:pt x="3143" y="466"/>
                    </a:lnTo>
                    <a:lnTo>
                      <a:pt x="3144" y="499"/>
                    </a:lnTo>
                    <a:lnTo>
                      <a:pt x="3147" y="531"/>
                    </a:lnTo>
                    <a:lnTo>
                      <a:pt x="3151" y="565"/>
                    </a:lnTo>
                    <a:lnTo>
                      <a:pt x="3156" y="596"/>
                    </a:lnTo>
                    <a:lnTo>
                      <a:pt x="3163" y="629"/>
                    </a:lnTo>
                    <a:lnTo>
                      <a:pt x="3172" y="659"/>
                    </a:lnTo>
                    <a:lnTo>
                      <a:pt x="3181" y="690"/>
                    </a:lnTo>
                    <a:lnTo>
                      <a:pt x="3193" y="719"/>
                    </a:lnTo>
                    <a:lnTo>
                      <a:pt x="3206" y="748"/>
                    </a:lnTo>
                    <a:lnTo>
                      <a:pt x="3220" y="776"/>
                    </a:lnTo>
                    <a:lnTo>
                      <a:pt x="3235" y="804"/>
                    </a:lnTo>
                    <a:lnTo>
                      <a:pt x="3251" y="831"/>
                    </a:lnTo>
                    <a:lnTo>
                      <a:pt x="3269" y="857"/>
                    </a:lnTo>
                    <a:lnTo>
                      <a:pt x="3288" y="882"/>
                    </a:lnTo>
                    <a:lnTo>
                      <a:pt x="3307" y="906"/>
                    </a:lnTo>
                    <a:lnTo>
                      <a:pt x="3328" y="929"/>
                    </a:lnTo>
                    <a:lnTo>
                      <a:pt x="0" y="929"/>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5" name="Rectangle 10"/>
              <p:cNvSpPr>
                <a:spLocks noChangeArrowheads="1"/>
              </p:cNvSpPr>
              <p:nvPr/>
            </p:nvSpPr>
            <p:spPr bwMode="auto">
              <a:xfrm>
                <a:off x="2871788" y="4232277"/>
                <a:ext cx="6972300" cy="488948"/>
              </a:xfrm>
              <a:prstGeom prst="rect">
                <a:avLst/>
              </a:pr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gr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96986" y="32936"/>
              <a:ext cx="1447800" cy="814388"/>
            </a:xfrm>
            <a:prstGeom prst="rect">
              <a:avLst/>
            </a:prstGeom>
          </p:spPr>
        </p:pic>
      </p:grpSp>
    </p:spTree>
    <p:extLst>
      <p:ext uri="{BB962C8B-B14F-4D97-AF65-F5344CB8AC3E}">
        <p14:creationId xmlns:p14="http://schemas.microsoft.com/office/powerpoint/2010/main" val="1549656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24744"/>
            <a:ext cx="6629400" cy="2862322"/>
          </a:xfrm>
          <a:prstGeom prst="rect">
            <a:avLst/>
          </a:prstGeom>
        </p:spPr>
        <p:txBody>
          <a:bodyPr wrap="square">
            <a:spAutoFit/>
          </a:bodyPr>
          <a:lstStyle/>
          <a:p>
            <a:r>
              <a:rPr lang="en-US" b="1" dirty="0"/>
              <a:t>Web-enabled Process Control System </a:t>
            </a:r>
            <a:endParaRPr lang="en-US" dirty="0"/>
          </a:p>
          <a:p>
            <a:r>
              <a:rPr lang="en-US" dirty="0" smtClean="0"/>
              <a:t>•</a:t>
            </a:r>
            <a:r>
              <a:rPr lang="en-US" dirty="0"/>
              <a:t>Consistent </a:t>
            </a:r>
            <a:r>
              <a:rPr lang="en-US" dirty="0" smtClean="0"/>
              <a:t>web-visualization;</a:t>
            </a:r>
          </a:p>
          <a:p>
            <a:r>
              <a:rPr lang="en-US" dirty="0" smtClean="0"/>
              <a:t>•</a:t>
            </a:r>
            <a:r>
              <a:rPr lang="en-US" dirty="0"/>
              <a:t>Operation across all </a:t>
            </a:r>
            <a:r>
              <a:rPr lang="en-US" dirty="0" smtClean="0"/>
              <a:t>devices;</a:t>
            </a:r>
            <a:endParaRPr lang="en-US" dirty="0"/>
          </a:p>
          <a:p>
            <a:r>
              <a:rPr lang="en-US" dirty="0"/>
              <a:t>•Long-term </a:t>
            </a:r>
            <a:r>
              <a:rPr lang="en-US" dirty="0" smtClean="0"/>
              <a:t>archiving across different time zone;</a:t>
            </a:r>
            <a:endParaRPr lang="en-US" dirty="0"/>
          </a:p>
          <a:p>
            <a:r>
              <a:rPr lang="en-US" dirty="0"/>
              <a:t>•Process </a:t>
            </a:r>
            <a:r>
              <a:rPr lang="en-US" dirty="0" smtClean="0"/>
              <a:t>analysis;</a:t>
            </a:r>
            <a:endParaRPr lang="en-US" dirty="0"/>
          </a:p>
          <a:p>
            <a:r>
              <a:rPr lang="en-US" dirty="0"/>
              <a:t>•Monitoring and alarm </a:t>
            </a:r>
            <a:r>
              <a:rPr lang="en-US" dirty="0" smtClean="0"/>
              <a:t>functions;</a:t>
            </a:r>
            <a:endParaRPr lang="en-US" dirty="0"/>
          </a:p>
          <a:p>
            <a:r>
              <a:rPr lang="en-US" dirty="0"/>
              <a:t>•</a:t>
            </a:r>
            <a:r>
              <a:rPr lang="en-US" dirty="0" smtClean="0"/>
              <a:t>Reporting;</a:t>
            </a:r>
            <a:endParaRPr lang="en-US" dirty="0"/>
          </a:p>
          <a:p>
            <a:r>
              <a:rPr lang="en-US" dirty="0" smtClean="0"/>
              <a:t>•Scalable </a:t>
            </a:r>
            <a:r>
              <a:rPr lang="en-US" dirty="0"/>
              <a:t>as </a:t>
            </a:r>
            <a:r>
              <a:rPr lang="en-US" dirty="0" smtClean="0"/>
              <a:t>required;</a:t>
            </a:r>
            <a:endParaRPr lang="en-US" dirty="0"/>
          </a:p>
          <a:p>
            <a:r>
              <a:rPr lang="en-US" dirty="0"/>
              <a:t>•Consistently multi-client </a:t>
            </a:r>
            <a:r>
              <a:rPr lang="en-US" dirty="0" smtClean="0"/>
              <a:t>capable;</a:t>
            </a:r>
            <a:endParaRPr lang="en-US" dirty="0"/>
          </a:p>
          <a:p>
            <a:r>
              <a:rPr lang="en-US" dirty="0" smtClean="0"/>
              <a:t>•Across </a:t>
            </a:r>
            <a:r>
              <a:rPr lang="en-US" dirty="0"/>
              <a:t>all </a:t>
            </a:r>
            <a:r>
              <a:rPr lang="en-US" dirty="0" smtClean="0"/>
              <a:t>industries.</a:t>
            </a:r>
            <a:endParaRPr lang="en-US" dirty="0"/>
          </a:p>
        </p:txBody>
      </p:sp>
      <p:sp>
        <p:nvSpPr>
          <p:cNvPr id="5" name="Rectangle 4"/>
          <p:cNvSpPr/>
          <p:nvPr/>
        </p:nvSpPr>
        <p:spPr>
          <a:xfrm>
            <a:off x="228600" y="4149080"/>
            <a:ext cx="4343400" cy="2031325"/>
          </a:xfrm>
          <a:prstGeom prst="rect">
            <a:avLst/>
          </a:prstGeom>
        </p:spPr>
        <p:txBody>
          <a:bodyPr wrap="square">
            <a:spAutoFit/>
          </a:bodyPr>
          <a:lstStyle/>
          <a:p>
            <a:r>
              <a:rPr lang="en-US" b="1" dirty="0"/>
              <a:t>System Structure </a:t>
            </a:r>
            <a:endParaRPr lang="en-US" b="1" dirty="0" smtClean="0"/>
          </a:p>
          <a:p>
            <a:r>
              <a:rPr lang="en-US" dirty="0" smtClean="0"/>
              <a:t>• </a:t>
            </a:r>
            <a:r>
              <a:rPr lang="en-US" dirty="0"/>
              <a:t>Consistent software solutions from one </a:t>
            </a:r>
            <a:r>
              <a:rPr lang="en-US" dirty="0" smtClean="0"/>
              <a:t>supplier;</a:t>
            </a:r>
            <a:endParaRPr lang="en-US" dirty="0"/>
          </a:p>
          <a:p>
            <a:r>
              <a:rPr lang="en-US" dirty="0"/>
              <a:t>• </a:t>
            </a:r>
            <a:r>
              <a:rPr lang="en-US" dirty="0" smtClean="0"/>
              <a:t>Visualization</a:t>
            </a:r>
            <a:r>
              <a:rPr lang="en-US" dirty="0"/>
              <a:t>, archiving, alarms, hydrographs, </a:t>
            </a:r>
            <a:r>
              <a:rPr lang="en-US" dirty="0" smtClean="0"/>
              <a:t>reports </a:t>
            </a:r>
          </a:p>
          <a:p>
            <a:r>
              <a:rPr lang="en-US" dirty="0" smtClean="0"/>
              <a:t>• </a:t>
            </a:r>
            <a:r>
              <a:rPr lang="en-US" dirty="0"/>
              <a:t>Integrated industry-specific </a:t>
            </a:r>
            <a:r>
              <a:rPr lang="en-US" dirty="0" smtClean="0"/>
              <a:t>modules;</a:t>
            </a:r>
            <a:endParaRPr lang="en-US" dirty="0"/>
          </a:p>
          <a:p>
            <a:r>
              <a:rPr lang="en-US" dirty="0"/>
              <a:t>• Modular extension through </a:t>
            </a:r>
            <a:r>
              <a:rPr lang="en-US" dirty="0" smtClean="0"/>
              <a:t>license keys.</a:t>
            </a:r>
            <a:endParaRPr lang="en-US" dirty="0"/>
          </a:p>
        </p:txBody>
      </p:sp>
      <p:pic>
        <p:nvPicPr>
          <p:cNvPr id="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794712" y="990600"/>
            <a:ext cx="4341327"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62906" y="32936"/>
            <a:ext cx="8981880" cy="814388"/>
            <a:chOff x="62906" y="32936"/>
            <a:chExt cx="8981880" cy="814388"/>
          </a:xfrm>
        </p:grpSpPr>
        <p:grpSp>
          <p:nvGrpSpPr>
            <p:cNvPr id="9" name="Gruppieren 5"/>
            <p:cNvGrpSpPr>
              <a:grpSpLocks noChangeAspect="1"/>
            </p:cNvGrpSpPr>
            <p:nvPr/>
          </p:nvGrpSpPr>
          <p:grpSpPr>
            <a:xfrm>
              <a:off x="62906" y="115458"/>
              <a:ext cx="1842094" cy="494142"/>
              <a:chOff x="61913" y="2136775"/>
              <a:chExt cx="9839699" cy="2584450"/>
            </a:xfrm>
          </p:grpSpPr>
          <p:sp>
            <p:nvSpPr>
              <p:cNvPr id="11" name="AutoShape 3"/>
              <p:cNvSpPr>
                <a:spLocks noChangeAspect="1" noChangeArrowheads="1" noTextEdit="1"/>
              </p:cNvSpPr>
              <p:nvPr/>
            </p:nvSpPr>
            <p:spPr bwMode="auto">
              <a:xfrm>
                <a:off x="61913" y="2136775"/>
                <a:ext cx="97821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p>
                <a:endParaRPr lang="en-US" sz="1837" dirty="0"/>
              </a:p>
            </p:txBody>
          </p:sp>
          <p:sp>
            <p:nvSpPr>
              <p:cNvPr id="12" name="Freeform 5"/>
              <p:cNvSpPr>
                <a:spLocks/>
              </p:cNvSpPr>
              <p:nvPr/>
            </p:nvSpPr>
            <p:spPr bwMode="auto">
              <a:xfrm>
                <a:off x="4643439" y="2138366"/>
                <a:ext cx="488952" cy="488948"/>
              </a:xfrm>
              <a:custGeom>
                <a:avLst/>
                <a:gdLst>
                  <a:gd name="T0" fmla="*/ 509 w 924"/>
                  <a:gd name="T1" fmla="*/ 3 h 925"/>
                  <a:gd name="T2" fmla="*/ 577 w 924"/>
                  <a:gd name="T3" fmla="*/ 14 h 925"/>
                  <a:gd name="T4" fmla="*/ 642 w 924"/>
                  <a:gd name="T5" fmla="*/ 36 h 925"/>
                  <a:gd name="T6" fmla="*/ 702 w 924"/>
                  <a:gd name="T7" fmla="*/ 67 h 925"/>
                  <a:gd name="T8" fmla="*/ 756 w 924"/>
                  <a:gd name="T9" fmla="*/ 106 h 925"/>
                  <a:gd name="T10" fmla="*/ 803 w 924"/>
                  <a:gd name="T11" fmla="*/ 152 h 925"/>
                  <a:gd name="T12" fmla="*/ 845 w 924"/>
                  <a:gd name="T13" fmla="*/ 205 h 925"/>
                  <a:gd name="T14" fmla="*/ 878 w 924"/>
                  <a:gd name="T15" fmla="*/ 263 h 925"/>
                  <a:gd name="T16" fmla="*/ 903 w 924"/>
                  <a:gd name="T17" fmla="*/ 325 h 925"/>
                  <a:gd name="T18" fmla="*/ 919 w 924"/>
                  <a:gd name="T19" fmla="*/ 392 h 925"/>
                  <a:gd name="T20" fmla="*/ 924 w 924"/>
                  <a:gd name="T21" fmla="*/ 463 h 925"/>
                  <a:gd name="T22" fmla="*/ 919 w 924"/>
                  <a:gd name="T23" fmla="*/ 533 h 925"/>
                  <a:gd name="T24" fmla="*/ 903 w 924"/>
                  <a:gd name="T25" fmla="*/ 600 h 925"/>
                  <a:gd name="T26" fmla="*/ 878 w 924"/>
                  <a:gd name="T27" fmla="*/ 663 h 925"/>
                  <a:gd name="T28" fmla="*/ 845 w 924"/>
                  <a:gd name="T29" fmla="*/ 720 h 925"/>
                  <a:gd name="T30" fmla="*/ 803 w 924"/>
                  <a:gd name="T31" fmla="*/ 773 h 925"/>
                  <a:gd name="T32" fmla="*/ 756 w 924"/>
                  <a:gd name="T33" fmla="*/ 819 h 925"/>
                  <a:gd name="T34" fmla="*/ 702 w 924"/>
                  <a:gd name="T35" fmla="*/ 858 h 925"/>
                  <a:gd name="T36" fmla="*/ 642 w 924"/>
                  <a:gd name="T37" fmla="*/ 888 h 925"/>
                  <a:gd name="T38" fmla="*/ 577 w 924"/>
                  <a:gd name="T39" fmla="*/ 910 h 925"/>
                  <a:gd name="T40" fmla="*/ 509 w 924"/>
                  <a:gd name="T41" fmla="*/ 922 h 925"/>
                  <a:gd name="T42" fmla="*/ 438 w 924"/>
                  <a:gd name="T43" fmla="*/ 924 h 925"/>
                  <a:gd name="T44" fmla="*/ 369 w 924"/>
                  <a:gd name="T45" fmla="*/ 916 h 925"/>
                  <a:gd name="T46" fmla="*/ 303 w 924"/>
                  <a:gd name="T47" fmla="*/ 897 h 925"/>
                  <a:gd name="T48" fmla="*/ 242 w 924"/>
                  <a:gd name="T49" fmla="*/ 869 h 925"/>
                  <a:gd name="T50" fmla="*/ 186 w 924"/>
                  <a:gd name="T51" fmla="*/ 832 h 925"/>
                  <a:gd name="T52" fmla="*/ 136 w 924"/>
                  <a:gd name="T53" fmla="*/ 790 h 925"/>
                  <a:gd name="T54" fmla="*/ 92 w 924"/>
                  <a:gd name="T55" fmla="*/ 739 h 925"/>
                  <a:gd name="T56" fmla="*/ 56 w 924"/>
                  <a:gd name="T57" fmla="*/ 682 h 925"/>
                  <a:gd name="T58" fmla="*/ 28 w 924"/>
                  <a:gd name="T59" fmla="*/ 621 h 925"/>
                  <a:gd name="T60" fmla="*/ 10 w 924"/>
                  <a:gd name="T61" fmla="*/ 555 h 925"/>
                  <a:gd name="T62" fmla="*/ 0 w 924"/>
                  <a:gd name="T63" fmla="*/ 487 h 925"/>
                  <a:gd name="T64" fmla="*/ 3 w 924"/>
                  <a:gd name="T65" fmla="*/ 415 h 925"/>
                  <a:gd name="T66" fmla="*/ 14 w 924"/>
                  <a:gd name="T67" fmla="*/ 347 h 925"/>
                  <a:gd name="T68" fmla="*/ 36 w 924"/>
                  <a:gd name="T69" fmla="*/ 284 h 925"/>
                  <a:gd name="T70" fmla="*/ 67 w 924"/>
                  <a:gd name="T71" fmla="*/ 223 h 925"/>
                  <a:gd name="T72" fmla="*/ 106 w 924"/>
                  <a:gd name="T73" fmla="*/ 169 h 925"/>
                  <a:gd name="T74" fmla="*/ 152 w 924"/>
                  <a:gd name="T75" fmla="*/ 121 h 925"/>
                  <a:gd name="T76" fmla="*/ 204 w 924"/>
                  <a:gd name="T77" fmla="*/ 79 h 925"/>
                  <a:gd name="T78" fmla="*/ 261 w 924"/>
                  <a:gd name="T79" fmla="*/ 46 h 925"/>
                  <a:gd name="T80" fmla="*/ 325 w 924"/>
                  <a:gd name="T81" fmla="*/ 21 h 925"/>
                  <a:gd name="T82" fmla="*/ 392 w 924"/>
                  <a:gd name="T83" fmla="*/ 5 h 925"/>
                  <a:gd name="T84" fmla="*/ 463 w 924"/>
                  <a:gd name="T85"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4" h="925">
                    <a:moveTo>
                      <a:pt x="463" y="0"/>
                    </a:moveTo>
                    <a:lnTo>
                      <a:pt x="486" y="0"/>
                    </a:lnTo>
                    <a:lnTo>
                      <a:pt x="509" y="3"/>
                    </a:lnTo>
                    <a:lnTo>
                      <a:pt x="532" y="5"/>
                    </a:lnTo>
                    <a:lnTo>
                      <a:pt x="555" y="10"/>
                    </a:lnTo>
                    <a:lnTo>
                      <a:pt x="577" y="14"/>
                    </a:lnTo>
                    <a:lnTo>
                      <a:pt x="599" y="21"/>
                    </a:lnTo>
                    <a:lnTo>
                      <a:pt x="621" y="28"/>
                    </a:lnTo>
                    <a:lnTo>
                      <a:pt x="642" y="36"/>
                    </a:lnTo>
                    <a:lnTo>
                      <a:pt x="662" y="46"/>
                    </a:lnTo>
                    <a:lnTo>
                      <a:pt x="682" y="56"/>
                    </a:lnTo>
                    <a:lnTo>
                      <a:pt x="702" y="67"/>
                    </a:lnTo>
                    <a:lnTo>
                      <a:pt x="720" y="79"/>
                    </a:lnTo>
                    <a:lnTo>
                      <a:pt x="739" y="93"/>
                    </a:lnTo>
                    <a:lnTo>
                      <a:pt x="756" y="106"/>
                    </a:lnTo>
                    <a:lnTo>
                      <a:pt x="772" y="121"/>
                    </a:lnTo>
                    <a:lnTo>
                      <a:pt x="788" y="136"/>
                    </a:lnTo>
                    <a:lnTo>
                      <a:pt x="803" y="152"/>
                    </a:lnTo>
                    <a:lnTo>
                      <a:pt x="818" y="169"/>
                    </a:lnTo>
                    <a:lnTo>
                      <a:pt x="832" y="186"/>
                    </a:lnTo>
                    <a:lnTo>
                      <a:pt x="845" y="205"/>
                    </a:lnTo>
                    <a:lnTo>
                      <a:pt x="857" y="223"/>
                    </a:lnTo>
                    <a:lnTo>
                      <a:pt x="868" y="243"/>
                    </a:lnTo>
                    <a:lnTo>
                      <a:pt x="878" y="263"/>
                    </a:lnTo>
                    <a:lnTo>
                      <a:pt x="888" y="284"/>
                    </a:lnTo>
                    <a:lnTo>
                      <a:pt x="896" y="304"/>
                    </a:lnTo>
                    <a:lnTo>
                      <a:pt x="903" y="325"/>
                    </a:lnTo>
                    <a:lnTo>
                      <a:pt x="910" y="347"/>
                    </a:lnTo>
                    <a:lnTo>
                      <a:pt x="914" y="370"/>
                    </a:lnTo>
                    <a:lnTo>
                      <a:pt x="919" y="392"/>
                    </a:lnTo>
                    <a:lnTo>
                      <a:pt x="921" y="415"/>
                    </a:lnTo>
                    <a:lnTo>
                      <a:pt x="924" y="440"/>
                    </a:lnTo>
                    <a:lnTo>
                      <a:pt x="924" y="463"/>
                    </a:lnTo>
                    <a:lnTo>
                      <a:pt x="924" y="487"/>
                    </a:lnTo>
                    <a:lnTo>
                      <a:pt x="921" y="510"/>
                    </a:lnTo>
                    <a:lnTo>
                      <a:pt x="919" y="533"/>
                    </a:lnTo>
                    <a:lnTo>
                      <a:pt x="914" y="555"/>
                    </a:lnTo>
                    <a:lnTo>
                      <a:pt x="910" y="578"/>
                    </a:lnTo>
                    <a:lnTo>
                      <a:pt x="903" y="600"/>
                    </a:lnTo>
                    <a:lnTo>
                      <a:pt x="896" y="621"/>
                    </a:lnTo>
                    <a:lnTo>
                      <a:pt x="888" y="642"/>
                    </a:lnTo>
                    <a:lnTo>
                      <a:pt x="878" y="663"/>
                    </a:lnTo>
                    <a:lnTo>
                      <a:pt x="868" y="682"/>
                    </a:lnTo>
                    <a:lnTo>
                      <a:pt x="857" y="702"/>
                    </a:lnTo>
                    <a:lnTo>
                      <a:pt x="845" y="720"/>
                    </a:lnTo>
                    <a:lnTo>
                      <a:pt x="832" y="739"/>
                    </a:lnTo>
                    <a:lnTo>
                      <a:pt x="818" y="756"/>
                    </a:lnTo>
                    <a:lnTo>
                      <a:pt x="803" y="773"/>
                    </a:lnTo>
                    <a:lnTo>
                      <a:pt x="788" y="790"/>
                    </a:lnTo>
                    <a:lnTo>
                      <a:pt x="772" y="805"/>
                    </a:lnTo>
                    <a:lnTo>
                      <a:pt x="756" y="819"/>
                    </a:lnTo>
                    <a:lnTo>
                      <a:pt x="739" y="832"/>
                    </a:lnTo>
                    <a:lnTo>
                      <a:pt x="720" y="846"/>
                    </a:lnTo>
                    <a:lnTo>
                      <a:pt x="702" y="858"/>
                    </a:lnTo>
                    <a:lnTo>
                      <a:pt x="682" y="869"/>
                    </a:lnTo>
                    <a:lnTo>
                      <a:pt x="662" y="879"/>
                    </a:lnTo>
                    <a:lnTo>
                      <a:pt x="642" y="888"/>
                    </a:lnTo>
                    <a:lnTo>
                      <a:pt x="621" y="897"/>
                    </a:lnTo>
                    <a:lnTo>
                      <a:pt x="599" y="904"/>
                    </a:lnTo>
                    <a:lnTo>
                      <a:pt x="577" y="910"/>
                    </a:lnTo>
                    <a:lnTo>
                      <a:pt x="555" y="916"/>
                    </a:lnTo>
                    <a:lnTo>
                      <a:pt x="532" y="919"/>
                    </a:lnTo>
                    <a:lnTo>
                      <a:pt x="509" y="922"/>
                    </a:lnTo>
                    <a:lnTo>
                      <a:pt x="486" y="924"/>
                    </a:lnTo>
                    <a:lnTo>
                      <a:pt x="463" y="925"/>
                    </a:lnTo>
                    <a:lnTo>
                      <a:pt x="438" y="924"/>
                    </a:lnTo>
                    <a:lnTo>
                      <a:pt x="415" y="922"/>
                    </a:lnTo>
                    <a:lnTo>
                      <a:pt x="392" y="919"/>
                    </a:lnTo>
                    <a:lnTo>
                      <a:pt x="369" y="916"/>
                    </a:lnTo>
                    <a:lnTo>
                      <a:pt x="347" y="910"/>
                    </a:lnTo>
                    <a:lnTo>
                      <a:pt x="325" y="904"/>
                    </a:lnTo>
                    <a:lnTo>
                      <a:pt x="303" y="897"/>
                    </a:lnTo>
                    <a:lnTo>
                      <a:pt x="282" y="888"/>
                    </a:lnTo>
                    <a:lnTo>
                      <a:pt x="261" y="879"/>
                    </a:lnTo>
                    <a:lnTo>
                      <a:pt x="242" y="869"/>
                    </a:lnTo>
                    <a:lnTo>
                      <a:pt x="222" y="858"/>
                    </a:lnTo>
                    <a:lnTo>
                      <a:pt x="204" y="846"/>
                    </a:lnTo>
                    <a:lnTo>
                      <a:pt x="186" y="832"/>
                    </a:lnTo>
                    <a:lnTo>
                      <a:pt x="168" y="819"/>
                    </a:lnTo>
                    <a:lnTo>
                      <a:pt x="152" y="805"/>
                    </a:lnTo>
                    <a:lnTo>
                      <a:pt x="136" y="790"/>
                    </a:lnTo>
                    <a:lnTo>
                      <a:pt x="121" y="773"/>
                    </a:lnTo>
                    <a:lnTo>
                      <a:pt x="106" y="756"/>
                    </a:lnTo>
                    <a:lnTo>
                      <a:pt x="92" y="739"/>
                    </a:lnTo>
                    <a:lnTo>
                      <a:pt x="79" y="720"/>
                    </a:lnTo>
                    <a:lnTo>
                      <a:pt x="67" y="702"/>
                    </a:lnTo>
                    <a:lnTo>
                      <a:pt x="56" y="682"/>
                    </a:lnTo>
                    <a:lnTo>
                      <a:pt x="45" y="663"/>
                    </a:lnTo>
                    <a:lnTo>
                      <a:pt x="36" y="642"/>
                    </a:lnTo>
                    <a:lnTo>
                      <a:pt x="28" y="621"/>
                    </a:lnTo>
                    <a:lnTo>
                      <a:pt x="21" y="600"/>
                    </a:lnTo>
                    <a:lnTo>
                      <a:pt x="14" y="578"/>
                    </a:lnTo>
                    <a:lnTo>
                      <a:pt x="10" y="555"/>
                    </a:lnTo>
                    <a:lnTo>
                      <a:pt x="5" y="533"/>
                    </a:lnTo>
                    <a:lnTo>
                      <a:pt x="3" y="510"/>
                    </a:lnTo>
                    <a:lnTo>
                      <a:pt x="0" y="487"/>
                    </a:lnTo>
                    <a:lnTo>
                      <a:pt x="0" y="463"/>
                    </a:lnTo>
                    <a:lnTo>
                      <a:pt x="0" y="440"/>
                    </a:lnTo>
                    <a:lnTo>
                      <a:pt x="3" y="415"/>
                    </a:lnTo>
                    <a:lnTo>
                      <a:pt x="5" y="392"/>
                    </a:lnTo>
                    <a:lnTo>
                      <a:pt x="10" y="370"/>
                    </a:lnTo>
                    <a:lnTo>
                      <a:pt x="14" y="347"/>
                    </a:lnTo>
                    <a:lnTo>
                      <a:pt x="21" y="325"/>
                    </a:lnTo>
                    <a:lnTo>
                      <a:pt x="28" y="304"/>
                    </a:lnTo>
                    <a:lnTo>
                      <a:pt x="36" y="284"/>
                    </a:lnTo>
                    <a:lnTo>
                      <a:pt x="45" y="263"/>
                    </a:lnTo>
                    <a:lnTo>
                      <a:pt x="56" y="243"/>
                    </a:lnTo>
                    <a:lnTo>
                      <a:pt x="67" y="223"/>
                    </a:lnTo>
                    <a:lnTo>
                      <a:pt x="79" y="205"/>
                    </a:lnTo>
                    <a:lnTo>
                      <a:pt x="92" y="186"/>
                    </a:lnTo>
                    <a:lnTo>
                      <a:pt x="106" y="169"/>
                    </a:lnTo>
                    <a:lnTo>
                      <a:pt x="121" y="152"/>
                    </a:lnTo>
                    <a:lnTo>
                      <a:pt x="136" y="136"/>
                    </a:lnTo>
                    <a:lnTo>
                      <a:pt x="152" y="121"/>
                    </a:lnTo>
                    <a:lnTo>
                      <a:pt x="168" y="106"/>
                    </a:lnTo>
                    <a:lnTo>
                      <a:pt x="186" y="93"/>
                    </a:lnTo>
                    <a:lnTo>
                      <a:pt x="204" y="79"/>
                    </a:lnTo>
                    <a:lnTo>
                      <a:pt x="222" y="67"/>
                    </a:lnTo>
                    <a:lnTo>
                      <a:pt x="242" y="56"/>
                    </a:lnTo>
                    <a:lnTo>
                      <a:pt x="261" y="46"/>
                    </a:lnTo>
                    <a:lnTo>
                      <a:pt x="282" y="36"/>
                    </a:lnTo>
                    <a:lnTo>
                      <a:pt x="303" y="28"/>
                    </a:lnTo>
                    <a:lnTo>
                      <a:pt x="325" y="21"/>
                    </a:lnTo>
                    <a:lnTo>
                      <a:pt x="347" y="14"/>
                    </a:lnTo>
                    <a:lnTo>
                      <a:pt x="369" y="10"/>
                    </a:lnTo>
                    <a:lnTo>
                      <a:pt x="392" y="5"/>
                    </a:lnTo>
                    <a:lnTo>
                      <a:pt x="415" y="3"/>
                    </a:lnTo>
                    <a:lnTo>
                      <a:pt x="438" y="0"/>
                    </a:lnTo>
                    <a:lnTo>
                      <a:pt x="463"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3" name="Freeform 6"/>
              <p:cNvSpPr>
                <a:spLocks/>
              </p:cNvSpPr>
              <p:nvPr/>
            </p:nvSpPr>
            <p:spPr bwMode="auto">
              <a:xfrm>
                <a:off x="61913" y="2136775"/>
                <a:ext cx="2587624" cy="2582865"/>
              </a:xfrm>
              <a:custGeom>
                <a:avLst/>
                <a:gdLst>
                  <a:gd name="T0" fmla="*/ 3404 w 4890"/>
                  <a:gd name="T1" fmla="*/ 2169 h 4882"/>
                  <a:gd name="T2" fmla="*/ 3443 w 4890"/>
                  <a:gd name="T3" fmla="*/ 2067 h 4882"/>
                  <a:gd name="T4" fmla="*/ 3452 w 4890"/>
                  <a:gd name="T5" fmla="*/ 1962 h 4882"/>
                  <a:gd name="T6" fmla="*/ 3434 w 4890"/>
                  <a:gd name="T7" fmla="*/ 1856 h 4882"/>
                  <a:gd name="T8" fmla="*/ 3388 w 4890"/>
                  <a:gd name="T9" fmla="*/ 1750 h 4882"/>
                  <a:gd name="T10" fmla="*/ 3317 w 4890"/>
                  <a:gd name="T11" fmla="*/ 1649 h 4882"/>
                  <a:gd name="T12" fmla="*/ 3222 w 4890"/>
                  <a:gd name="T13" fmla="*/ 1559 h 4882"/>
                  <a:gd name="T14" fmla="*/ 3118 w 4890"/>
                  <a:gd name="T15" fmla="*/ 1499 h 4882"/>
                  <a:gd name="T16" fmla="*/ 3012 w 4890"/>
                  <a:gd name="T17" fmla="*/ 1465 h 4882"/>
                  <a:gd name="T18" fmla="*/ 2907 w 4890"/>
                  <a:gd name="T19" fmla="*/ 1457 h 4882"/>
                  <a:gd name="T20" fmla="*/ 2805 w 4890"/>
                  <a:gd name="T21" fmla="*/ 1473 h 4882"/>
                  <a:gd name="T22" fmla="*/ 2712 w 4890"/>
                  <a:gd name="T23" fmla="*/ 1511 h 4882"/>
                  <a:gd name="T24" fmla="*/ 2627 w 4890"/>
                  <a:gd name="T25" fmla="*/ 1573 h 4882"/>
                  <a:gd name="T26" fmla="*/ 129 w 4890"/>
                  <a:gd name="T27" fmla="*/ 4045 h 4882"/>
                  <a:gd name="T28" fmla="*/ 69 w 4890"/>
                  <a:gd name="T29" fmla="*/ 4141 h 4882"/>
                  <a:gd name="T30" fmla="*/ 25 w 4890"/>
                  <a:gd name="T31" fmla="*/ 4247 h 4882"/>
                  <a:gd name="T32" fmla="*/ 2 w 4890"/>
                  <a:gd name="T33" fmla="*/ 4359 h 4882"/>
                  <a:gd name="T34" fmla="*/ 5 w 4890"/>
                  <a:gd name="T35" fmla="*/ 4475 h 4882"/>
                  <a:gd name="T36" fmla="*/ 37 w 4890"/>
                  <a:gd name="T37" fmla="*/ 4588 h 4882"/>
                  <a:gd name="T38" fmla="*/ 96 w 4890"/>
                  <a:gd name="T39" fmla="*/ 4688 h 4882"/>
                  <a:gd name="T40" fmla="*/ 163 w 4890"/>
                  <a:gd name="T41" fmla="*/ 4757 h 4882"/>
                  <a:gd name="T42" fmla="*/ 238 w 4890"/>
                  <a:gd name="T43" fmla="*/ 4807 h 4882"/>
                  <a:gd name="T44" fmla="*/ 336 w 4890"/>
                  <a:gd name="T45" fmla="*/ 4847 h 4882"/>
                  <a:gd name="T46" fmla="*/ 515 w 4890"/>
                  <a:gd name="T47" fmla="*/ 4876 h 4882"/>
                  <a:gd name="T48" fmla="*/ 4472 w 4890"/>
                  <a:gd name="T49" fmla="*/ 4879 h 4882"/>
                  <a:gd name="T50" fmla="*/ 4609 w 4890"/>
                  <a:gd name="T51" fmla="*/ 4854 h 4882"/>
                  <a:gd name="T52" fmla="*/ 4715 w 4890"/>
                  <a:gd name="T53" fmla="*/ 4802 h 4882"/>
                  <a:gd name="T54" fmla="*/ 4794 w 4890"/>
                  <a:gd name="T55" fmla="*/ 4725 h 4882"/>
                  <a:gd name="T56" fmla="*/ 4848 w 4890"/>
                  <a:gd name="T57" fmla="*/ 4623 h 4882"/>
                  <a:gd name="T58" fmla="*/ 4879 w 4890"/>
                  <a:gd name="T59" fmla="*/ 4497 h 4882"/>
                  <a:gd name="T60" fmla="*/ 4890 w 4890"/>
                  <a:gd name="T61" fmla="*/ 4350 h 4882"/>
                  <a:gd name="T62" fmla="*/ 4880 w 4890"/>
                  <a:gd name="T63" fmla="*/ 404 h 4882"/>
                  <a:gd name="T64" fmla="*/ 4847 w 4890"/>
                  <a:gd name="T65" fmla="*/ 273 h 4882"/>
                  <a:gd name="T66" fmla="*/ 4787 w 4890"/>
                  <a:gd name="T67" fmla="*/ 166 h 4882"/>
                  <a:gd name="T68" fmla="*/ 4702 w 4890"/>
                  <a:gd name="T69" fmla="*/ 87 h 4882"/>
                  <a:gd name="T70" fmla="*/ 4591 w 4890"/>
                  <a:gd name="T71" fmla="*/ 34 h 4882"/>
                  <a:gd name="T72" fmla="*/ 4455 w 4890"/>
                  <a:gd name="T73" fmla="*/ 5 h 4882"/>
                  <a:gd name="T74" fmla="*/ 507 w 4890"/>
                  <a:gd name="T75" fmla="*/ 1 h 4882"/>
                  <a:gd name="T76" fmla="*/ 364 w 4890"/>
                  <a:gd name="T77" fmla="*/ 24 h 4882"/>
                  <a:gd name="T78" fmla="*/ 244 w 4890"/>
                  <a:gd name="T79" fmla="*/ 73 h 4882"/>
                  <a:gd name="T80" fmla="*/ 147 w 4890"/>
                  <a:gd name="T81" fmla="*/ 147 h 4882"/>
                  <a:gd name="T82" fmla="*/ 76 w 4890"/>
                  <a:gd name="T83" fmla="*/ 244 h 4882"/>
                  <a:gd name="T84" fmla="*/ 30 w 4890"/>
                  <a:gd name="T85" fmla="*/ 362 h 4882"/>
                  <a:gd name="T86" fmla="*/ 12 w 4890"/>
                  <a:gd name="T87" fmla="*/ 499 h 4882"/>
                  <a:gd name="T88" fmla="*/ 936 w 4890"/>
                  <a:gd name="T89" fmla="*/ 1035 h 4882"/>
                  <a:gd name="T90" fmla="*/ 953 w 4890"/>
                  <a:gd name="T91" fmla="*/ 969 h 4882"/>
                  <a:gd name="T92" fmla="*/ 997 w 4890"/>
                  <a:gd name="T93" fmla="*/ 934 h 4882"/>
                  <a:gd name="T94" fmla="*/ 1069 w 4890"/>
                  <a:gd name="T95" fmla="*/ 922 h 4882"/>
                  <a:gd name="T96" fmla="*/ 3894 w 4890"/>
                  <a:gd name="T97" fmla="*/ 931 h 4882"/>
                  <a:gd name="T98" fmla="*/ 3941 w 4890"/>
                  <a:gd name="T99" fmla="*/ 962 h 4882"/>
                  <a:gd name="T100" fmla="*/ 3963 w 4890"/>
                  <a:gd name="T101" fmla="*/ 1021 h 4882"/>
                  <a:gd name="T102" fmla="*/ 3965 w 4890"/>
                  <a:gd name="T103" fmla="*/ 3856 h 4882"/>
                  <a:gd name="T104" fmla="*/ 3942 w 4890"/>
                  <a:gd name="T105" fmla="*/ 3913 h 4882"/>
                  <a:gd name="T106" fmla="*/ 3894 w 4890"/>
                  <a:gd name="T107" fmla="*/ 3947 h 4882"/>
                  <a:gd name="T108" fmla="*/ 1672 w 4890"/>
                  <a:gd name="T109" fmla="*/ 3955 h 4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0" h="4882">
                    <a:moveTo>
                      <a:pt x="3351" y="2246"/>
                    </a:moveTo>
                    <a:lnTo>
                      <a:pt x="3366" y="2228"/>
                    </a:lnTo>
                    <a:lnTo>
                      <a:pt x="3379" y="2208"/>
                    </a:lnTo>
                    <a:lnTo>
                      <a:pt x="3392" y="2188"/>
                    </a:lnTo>
                    <a:lnTo>
                      <a:pt x="3404" y="2169"/>
                    </a:lnTo>
                    <a:lnTo>
                      <a:pt x="3414" y="2149"/>
                    </a:lnTo>
                    <a:lnTo>
                      <a:pt x="3423" y="2128"/>
                    </a:lnTo>
                    <a:lnTo>
                      <a:pt x="3431" y="2109"/>
                    </a:lnTo>
                    <a:lnTo>
                      <a:pt x="3438" y="2088"/>
                    </a:lnTo>
                    <a:lnTo>
                      <a:pt x="3443" y="2067"/>
                    </a:lnTo>
                    <a:lnTo>
                      <a:pt x="3448" y="2046"/>
                    </a:lnTo>
                    <a:lnTo>
                      <a:pt x="3451" y="2025"/>
                    </a:lnTo>
                    <a:lnTo>
                      <a:pt x="3452" y="2005"/>
                    </a:lnTo>
                    <a:lnTo>
                      <a:pt x="3453" y="1983"/>
                    </a:lnTo>
                    <a:lnTo>
                      <a:pt x="3452" y="1962"/>
                    </a:lnTo>
                    <a:lnTo>
                      <a:pt x="3451" y="1940"/>
                    </a:lnTo>
                    <a:lnTo>
                      <a:pt x="3449" y="1919"/>
                    </a:lnTo>
                    <a:lnTo>
                      <a:pt x="3444" y="1898"/>
                    </a:lnTo>
                    <a:lnTo>
                      <a:pt x="3440" y="1876"/>
                    </a:lnTo>
                    <a:lnTo>
                      <a:pt x="3434" y="1856"/>
                    </a:lnTo>
                    <a:lnTo>
                      <a:pt x="3427" y="1834"/>
                    </a:lnTo>
                    <a:lnTo>
                      <a:pt x="3419" y="1813"/>
                    </a:lnTo>
                    <a:lnTo>
                      <a:pt x="3410" y="1792"/>
                    </a:lnTo>
                    <a:lnTo>
                      <a:pt x="3399" y="1771"/>
                    </a:lnTo>
                    <a:lnTo>
                      <a:pt x="3388" y="1750"/>
                    </a:lnTo>
                    <a:lnTo>
                      <a:pt x="3376" y="1730"/>
                    </a:lnTo>
                    <a:lnTo>
                      <a:pt x="3362" y="1709"/>
                    </a:lnTo>
                    <a:lnTo>
                      <a:pt x="3348" y="1688"/>
                    </a:lnTo>
                    <a:lnTo>
                      <a:pt x="3333" y="1668"/>
                    </a:lnTo>
                    <a:lnTo>
                      <a:pt x="3317" y="1649"/>
                    </a:lnTo>
                    <a:lnTo>
                      <a:pt x="3300" y="1628"/>
                    </a:lnTo>
                    <a:lnTo>
                      <a:pt x="3281" y="1610"/>
                    </a:lnTo>
                    <a:lnTo>
                      <a:pt x="3263" y="1590"/>
                    </a:lnTo>
                    <a:lnTo>
                      <a:pt x="3243" y="1574"/>
                    </a:lnTo>
                    <a:lnTo>
                      <a:pt x="3222" y="1559"/>
                    </a:lnTo>
                    <a:lnTo>
                      <a:pt x="3203" y="1544"/>
                    </a:lnTo>
                    <a:lnTo>
                      <a:pt x="3182" y="1531"/>
                    </a:lnTo>
                    <a:lnTo>
                      <a:pt x="3161" y="1519"/>
                    </a:lnTo>
                    <a:lnTo>
                      <a:pt x="3140" y="1508"/>
                    </a:lnTo>
                    <a:lnTo>
                      <a:pt x="3118" y="1499"/>
                    </a:lnTo>
                    <a:lnTo>
                      <a:pt x="3098" y="1489"/>
                    </a:lnTo>
                    <a:lnTo>
                      <a:pt x="3077" y="1482"/>
                    </a:lnTo>
                    <a:lnTo>
                      <a:pt x="3055" y="1475"/>
                    </a:lnTo>
                    <a:lnTo>
                      <a:pt x="3034" y="1470"/>
                    </a:lnTo>
                    <a:lnTo>
                      <a:pt x="3012" y="1465"/>
                    </a:lnTo>
                    <a:lnTo>
                      <a:pt x="2991" y="1462"/>
                    </a:lnTo>
                    <a:lnTo>
                      <a:pt x="2970" y="1459"/>
                    </a:lnTo>
                    <a:lnTo>
                      <a:pt x="2949" y="1457"/>
                    </a:lnTo>
                    <a:lnTo>
                      <a:pt x="2928" y="1457"/>
                    </a:lnTo>
                    <a:lnTo>
                      <a:pt x="2907" y="1457"/>
                    </a:lnTo>
                    <a:lnTo>
                      <a:pt x="2886" y="1458"/>
                    </a:lnTo>
                    <a:lnTo>
                      <a:pt x="2866" y="1460"/>
                    </a:lnTo>
                    <a:lnTo>
                      <a:pt x="2846" y="1464"/>
                    </a:lnTo>
                    <a:lnTo>
                      <a:pt x="2826" y="1467"/>
                    </a:lnTo>
                    <a:lnTo>
                      <a:pt x="2805" y="1473"/>
                    </a:lnTo>
                    <a:lnTo>
                      <a:pt x="2786" y="1479"/>
                    </a:lnTo>
                    <a:lnTo>
                      <a:pt x="2767" y="1486"/>
                    </a:lnTo>
                    <a:lnTo>
                      <a:pt x="2747" y="1493"/>
                    </a:lnTo>
                    <a:lnTo>
                      <a:pt x="2729" y="1502"/>
                    </a:lnTo>
                    <a:lnTo>
                      <a:pt x="2712" y="1511"/>
                    </a:lnTo>
                    <a:lnTo>
                      <a:pt x="2693" y="1522"/>
                    </a:lnTo>
                    <a:lnTo>
                      <a:pt x="2677" y="1533"/>
                    </a:lnTo>
                    <a:lnTo>
                      <a:pt x="2660" y="1545"/>
                    </a:lnTo>
                    <a:lnTo>
                      <a:pt x="2643" y="1559"/>
                    </a:lnTo>
                    <a:lnTo>
                      <a:pt x="2627" y="1573"/>
                    </a:lnTo>
                    <a:lnTo>
                      <a:pt x="187" y="3978"/>
                    </a:lnTo>
                    <a:lnTo>
                      <a:pt x="172" y="3994"/>
                    </a:lnTo>
                    <a:lnTo>
                      <a:pt x="157" y="4010"/>
                    </a:lnTo>
                    <a:lnTo>
                      <a:pt x="143" y="4028"/>
                    </a:lnTo>
                    <a:lnTo>
                      <a:pt x="129" y="4045"/>
                    </a:lnTo>
                    <a:lnTo>
                      <a:pt x="117" y="4064"/>
                    </a:lnTo>
                    <a:lnTo>
                      <a:pt x="104" y="4082"/>
                    </a:lnTo>
                    <a:lnTo>
                      <a:pt x="91" y="4101"/>
                    </a:lnTo>
                    <a:lnTo>
                      <a:pt x="80" y="4121"/>
                    </a:lnTo>
                    <a:lnTo>
                      <a:pt x="69" y="4141"/>
                    </a:lnTo>
                    <a:lnTo>
                      <a:pt x="59" y="4162"/>
                    </a:lnTo>
                    <a:lnTo>
                      <a:pt x="50" y="4183"/>
                    </a:lnTo>
                    <a:lnTo>
                      <a:pt x="40" y="4203"/>
                    </a:lnTo>
                    <a:lnTo>
                      <a:pt x="32" y="4225"/>
                    </a:lnTo>
                    <a:lnTo>
                      <a:pt x="25" y="4247"/>
                    </a:lnTo>
                    <a:lnTo>
                      <a:pt x="18" y="4269"/>
                    </a:lnTo>
                    <a:lnTo>
                      <a:pt x="13" y="4291"/>
                    </a:lnTo>
                    <a:lnTo>
                      <a:pt x="8" y="4314"/>
                    </a:lnTo>
                    <a:lnTo>
                      <a:pt x="5" y="4337"/>
                    </a:lnTo>
                    <a:lnTo>
                      <a:pt x="2" y="4359"/>
                    </a:lnTo>
                    <a:lnTo>
                      <a:pt x="1" y="4383"/>
                    </a:lnTo>
                    <a:lnTo>
                      <a:pt x="0" y="4406"/>
                    </a:lnTo>
                    <a:lnTo>
                      <a:pt x="0" y="4429"/>
                    </a:lnTo>
                    <a:lnTo>
                      <a:pt x="2" y="4452"/>
                    </a:lnTo>
                    <a:lnTo>
                      <a:pt x="5" y="4475"/>
                    </a:lnTo>
                    <a:lnTo>
                      <a:pt x="8" y="4498"/>
                    </a:lnTo>
                    <a:lnTo>
                      <a:pt x="14" y="4521"/>
                    </a:lnTo>
                    <a:lnTo>
                      <a:pt x="20" y="4543"/>
                    </a:lnTo>
                    <a:lnTo>
                      <a:pt x="28" y="4566"/>
                    </a:lnTo>
                    <a:lnTo>
                      <a:pt x="37" y="4588"/>
                    </a:lnTo>
                    <a:lnTo>
                      <a:pt x="46" y="4610"/>
                    </a:lnTo>
                    <a:lnTo>
                      <a:pt x="59" y="4632"/>
                    </a:lnTo>
                    <a:lnTo>
                      <a:pt x="72" y="4654"/>
                    </a:lnTo>
                    <a:lnTo>
                      <a:pt x="83" y="4671"/>
                    </a:lnTo>
                    <a:lnTo>
                      <a:pt x="96" y="4688"/>
                    </a:lnTo>
                    <a:lnTo>
                      <a:pt x="109" y="4704"/>
                    </a:lnTo>
                    <a:lnTo>
                      <a:pt x="121" y="4718"/>
                    </a:lnTo>
                    <a:lnTo>
                      <a:pt x="135" y="4731"/>
                    </a:lnTo>
                    <a:lnTo>
                      <a:pt x="149" y="4744"/>
                    </a:lnTo>
                    <a:lnTo>
                      <a:pt x="163" y="4757"/>
                    </a:lnTo>
                    <a:lnTo>
                      <a:pt x="178" y="4768"/>
                    </a:lnTo>
                    <a:lnTo>
                      <a:pt x="192" y="4779"/>
                    </a:lnTo>
                    <a:lnTo>
                      <a:pt x="207" y="4789"/>
                    </a:lnTo>
                    <a:lnTo>
                      <a:pt x="222" y="4798"/>
                    </a:lnTo>
                    <a:lnTo>
                      <a:pt x="238" y="4807"/>
                    </a:lnTo>
                    <a:lnTo>
                      <a:pt x="253" y="4815"/>
                    </a:lnTo>
                    <a:lnTo>
                      <a:pt x="269" y="4823"/>
                    </a:lnTo>
                    <a:lnTo>
                      <a:pt x="285" y="4830"/>
                    </a:lnTo>
                    <a:lnTo>
                      <a:pt x="303" y="4835"/>
                    </a:lnTo>
                    <a:lnTo>
                      <a:pt x="336" y="4847"/>
                    </a:lnTo>
                    <a:lnTo>
                      <a:pt x="371" y="4855"/>
                    </a:lnTo>
                    <a:lnTo>
                      <a:pt x="406" y="4863"/>
                    </a:lnTo>
                    <a:lnTo>
                      <a:pt x="441" y="4868"/>
                    </a:lnTo>
                    <a:lnTo>
                      <a:pt x="478" y="4872"/>
                    </a:lnTo>
                    <a:lnTo>
                      <a:pt x="515" y="4876"/>
                    </a:lnTo>
                    <a:lnTo>
                      <a:pt x="553" y="4878"/>
                    </a:lnTo>
                    <a:lnTo>
                      <a:pt x="592" y="4879"/>
                    </a:lnTo>
                    <a:lnTo>
                      <a:pt x="4409" y="4882"/>
                    </a:lnTo>
                    <a:lnTo>
                      <a:pt x="4441" y="4881"/>
                    </a:lnTo>
                    <a:lnTo>
                      <a:pt x="4472" y="4879"/>
                    </a:lnTo>
                    <a:lnTo>
                      <a:pt x="4501" y="4876"/>
                    </a:lnTo>
                    <a:lnTo>
                      <a:pt x="4530" y="4872"/>
                    </a:lnTo>
                    <a:lnTo>
                      <a:pt x="4558" y="4867"/>
                    </a:lnTo>
                    <a:lnTo>
                      <a:pt x="4583" y="4861"/>
                    </a:lnTo>
                    <a:lnTo>
                      <a:pt x="4609" y="4854"/>
                    </a:lnTo>
                    <a:lnTo>
                      <a:pt x="4632" y="4846"/>
                    </a:lnTo>
                    <a:lnTo>
                      <a:pt x="4654" y="4837"/>
                    </a:lnTo>
                    <a:lnTo>
                      <a:pt x="4676" y="4826"/>
                    </a:lnTo>
                    <a:lnTo>
                      <a:pt x="4695" y="4815"/>
                    </a:lnTo>
                    <a:lnTo>
                      <a:pt x="4715" y="4802"/>
                    </a:lnTo>
                    <a:lnTo>
                      <a:pt x="4732" y="4788"/>
                    </a:lnTo>
                    <a:lnTo>
                      <a:pt x="4750" y="4774"/>
                    </a:lnTo>
                    <a:lnTo>
                      <a:pt x="4766" y="4758"/>
                    </a:lnTo>
                    <a:lnTo>
                      <a:pt x="4780" y="4742"/>
                    </a:lnTo>
                    <a:lnTo>
                      <a:pt x="4794" y="4725"/>
                    </a:lnTo>
                    <a:lnTo>
                      <a:pt x="4806" y="4706"/>
                    </a:lnTo>
                    <a:lnTo>
                      <a:pt x="4818" y="4686"/>
                    </a:lnTo>
                    <a:lnTo>
                      <a:pt x="4829" y="4667"/>
                    </a:lnTo>
                    <a:lnTo>
                      <a:pt x="4839" y="4645"/>
                    </a:lnTo>
                    <a:lnTo>
                      <a:pt x="4848" y="4623"/>
                    </a:lnTo>
                    <a:lnTo>
                      <a:pt x="4856" y="4600"/>
                    </a:lnTo>
                    <a:lnTo>
                      <a:pt x="4863" y="4576"/>
                    </a:lnTo>
                    <a:lnTo>
                      <a:pt x="4869" y="4550"/>
                    </a:lnTo>
                    <a:lnTo>
                      <a:pt x="4875" y="4525"/>
                    </a:lnTo>
                    <a:lnTo>
                      <a:pt x="4879" y="4497"/>
                    </a:lnTo>
                    <a:lnTo>
                      <a:pt x="4883" y="4469"/>
                    </a:lnTo>
                    <a:lnTo>
                      <a:pt x="4885" y="4441"/>
                    </a:lnTo>
                    <a:lnTo>
                      <a:pt x="4887" y="4411"/>
                    </a:lnTo>
                    <a:lnTo>
                      <a:pt x="4888" y="4381"/>
                    </a:lnTo>
                    <a:lnTo>
                      <a:pt x="4890" y="4350"/>
                    </a:lnTo>
                    <a:lnTo>
                      <a:pt x="4890" y="529"/>
                    </a:lnTo>
                    <a:lnTo>
                      <a:pt x="4888" y="497"/>
                    </a:lnTo>
                    <a:lnTo>
                      <a:pt x="4887" y="464"/>
                    </a:lnTo>
                    <a:lnTo>
                      <a:pt x="4884" y="434"/>
                    </a:lnTo>
                    <a:lnTo>
                      <a:pt x="4880" y="404"/>
                    </a:lnTo>
                    <a:lnTo>
                      <a:pt x="4876" y="376"/>
                    </a:lnTo>
                    <a:lnTo>
                      <a:pt x="4870" y="349"/>
                    </a:lnTo>
                    <a:lnTo>
                      <a:pt x="4863" y="322"/>
                    </a:lnTo>
                    <a:lnTo>
                      <a:pt x="4855" y="297"/>
                    </a:lnTo>
                    <a:lnTo>
                      <a:pt x="4847" y="273"/>
                    </a:lnTo>
                    <a:lnTo>
                      <a:pt x="4836" y="250"/>
                    </a:lnTo>
                    <a:lnTo>
                      <a:pt x="4826" y="228"/>
                    </a:lnTo>
                    <a:lnTo>
                      <a:pt x="4814" y="206"/>
                    </a:lnTo>
                    <a:lnTo>
                      <a:pt x="4801" y="186"/>
                    </a:lnTo>
                    <a:lnTo>
                      <a:pt x="4787" y="166"/>
                    </a:lnTo>
                    <a:lnTo>
                      <a:pt x="4772" y="149"/>
                    </a:lnTo>
                    <a:lnTo>
                      <a:pt x="4757" y="132"/>
                    </a:lnTo>
                    <a:lnTo>
                      <a:pt x="4739" y="116"/>
                    </a:lnTo>
                    <a:lnTo>
                      <a:pt x="4721" y="101"/>
                    </a:lnTo>
                    <a:lnTo>
                      <a:pt x="4702" y="87"/>
                    </a:lnTo>
                    <a:lnTo>
                      <a:pt x="4682" y="74"/>
                    </a:lnTo>
                    <a:lnTo>
                      <a:pt x="4661" y="62"/>
                    </a:lnTo>
                    <a:lnTo>
                      <a:pt x="4639" y="52"/>
                    </a:lnTo>
                    <a:lnTo>
                      <a:pt x="4616" y="42"/>
                    </a:lnTo>
                    <a:lnTo>
                      <a:pt x="4591" y="34"/>
                    </a:lnTo>
                    <a:lnTo>
                      <a:pt x="4566" y="25"/>
                    </a:lnTo>
                    <a:lnTo>
                      <a:pt x="4539" y="18"/>
                    </a:lnTo>
                    <a:lnTo>
                      <a:pt x="4513" y="13"/>
                    </a:lnTo>
                    <a:lnTo>
                      <a:pt x="4484" y="8"/>
                    </a:lnTo>
                    <a:lnTo>
                      <a:pt x="4455" y="5"/>
                    </a:lnTo>
                    <a:lnTo>
                      <a:pt x="4424" y="2"/>
                    </a:lnTo>
                    <a:lnTo>
                      <a:pt x="4393" y="1"/>
                    </a:lnTo>
                    <a:lnTo>
                      <a:pt x="4360" y="0"/>
                    </a:lnTo>
                    <a:lnTo>
                      <a:pt x="540" y="0"/>
                    </a:lnTo>
                    <a:lnTo>
                      <a:pt x="507" y="1"/>
                    </a:lnTo>
                    <a:lnTo>
                      <a:pt x="477" y="3"/>
                    </a:lnTo>
                    <a:lnTo>
                      <a:pt x="447" y="7"/>
                    </a:lnTo>
                    <a:lnTo>
                      <a:pt x="418" y="12"/>
                    </a:lnTo>
                    <a:lnTo>
                      <a:pt x="391" y="17"/>
                    </a:lnTo>
                    <a:lnTo>
                      <a:pt x="364" y="24"/>
                    </a:lnTo>
                    <a:lnTo>
                      <a:pt x="337" y="31"/>
                    </a:lnTo>
                    <a:lnTo>
                      <a:pt x="313" y="40"/>
                    </a:lnTo>
                    <a:lnTo>
                      <a:pt x="289" y="51"/>
                    </a:lnTo>
                    <a:lnTo>
                      <a:pt x="266" y="61"/>
                    </a:lnTo>
                    <a:lnTo>
                      <a:pt x="244" y="73"/>
                    </a:lnTo>
                    <a:lnTo>
                      <a:pt x="222" y="86"/>
                    </a:lnTo>
                    <a:lnTo>
                      <a:pt x="202" y="99"/>
                    </a:lnTo>
                    <a:lnTo>
                      <a:pt x="183" y="114"/>
                    </a:lnTo>
                    <a:lnTo>
                      <a:pt x="164" y="131"/>
                    </a:lnTo>
                    <a:lnTo>
                      <a:pt x="147" y="147"/>
                    </a:lnTo>
                    <a:lnTo>
                      <a:pt x="131" y="164"/>
                    </a:lnTo>
                    <a:lnTo>
                      <a:pt x="116" y="183"/>
                    </a:lnTo>
                    <a:lnTo>
                      <a:pt x="102" y="202"/>
                    </a:lnTo>
                    <a:lnTo>
                      <a:pt x="88" y="223"/>
                    </a:lnTo>
                    <a:lnTo>
                      <a:pt x="76" y="244"/>
                    </a:lnTo>
                    <a:lnTo>
                      <a:pt x="65" y="266"/>
                    </a:lnTo>
                    <a:lnTo>
                      <a:pt x="54" y="289"/>
                    </a:lnTo>
                    <a:lnTo>
                      <a:pt x="45" y="312"/>
                    </a:lnTo>
                    <a:lnTo>
                      <a:pt x="37" y="336"/>
                    </a:lnTo>
                    <a:lnTo>
                      <a:pt x="30" y="362"/>
                    </a:lnTo>
                    <a:lnTo>
                      <a:pt x="24" y="388"/>
                    </a:lnTo>
                    <a:lnTo>
                      <a:pt x="20" y="415"/>
                    </a:lnTo>
                    <a:lnTo>
                      <a:pt x="15" y="443"/>
                    </a:lnTo>
                    <a:lnTo>
                      <a:pt x="13" y="470"/>
                    </a:lnTo>
                    <a:lnTo>
                      <a:pt x="12" y="499"/>
                    </a:lnTo>
                    <a:lnTo>
                      <a:pt x="10" y="529"/>
                    </a:lnTo>
                    <a:lnTo>
                      <a:pt x="10" y="3640"/>
                    </a:lnTo>
                    <a:lnTo>
                      <a:pt x="935" y="2721"/>
                    </a:lnTo>
                    <a:lnTo>
                      <a:pt x="935" y="1053"/>
                    </a:lnTo>
                    <a:lnTo>
                      <a:pt x="936" y="1035"/>
                    </a:lnTo>
                    <a:lnTo>
                      <a:pt x="937" y="1020"/>
                    </a:lnTo>
                    <a:lnTo>
                      <a:pt x="940" y="1005"/>
                    </a:lnTo>
                    <a:lnTo>
                      <a:pt x="944" y="993"/>
                    </a:lnTo>
                    <a:lnTo>
                      <a:pt x="949" y="980"/>
                    </a:lnTo>
                    <a:lnTo>
                      <a:pt x="953" y="969"/>
                    </a:lnTo>
                    <a:lnTo>
                      <a:pt x="960" y="960"/>
                    </a:lnTo>
                    <a:lnTo>
                      <a:pt x="968" y="952"/>
                    </a:lnTo>
                    <a:lnTo>
                      <a:pt x="976" y="945"/>
                    </a:lnTo>
                    <a:lnTo>
                      <a:pt x="986" y="938"/>
                    </a:lnTo>
                    <a:lnTo>
                      <a:pt x="997" y="934"/>
                    </a:lnTo>
                    <a:lnTo>
                      <a:pt x="1009" y="929"/>
                    </a:lnTo>
                    <a:lnTo>
                      <a:pt x="1021" y="927"/>
                    </a:lnTo>
                    <a:lnTo>
                      <a:pt x="1036" y="924"/>
                    </a:lnTo>
                    <a:lnTo>
                      <a:pt x="1051" y="923"/>
                    </a:lnTo>
                    <a:lnTo>
                      <a:pt x="1069" y="922"/>
                    </a:lnTo>
                    <a:lnTo>
                      <a:pt x="3836" y="924"/>
                    </a:lnTo>
                    <a:lnTo>
                      <a:pt x="3852" y="924"/>
                    </a:lnTo>
                    <a:lnTo>
                      <a:pt x="3867" y="925"/>
                    </a:lnTo>
                    <a:lnTo>
                      <a:pt x="3881" y="928"/>
                    </a:lnTo>
                    <a:lnTo>
                      <a:pt x="3894" y="931"/>
                    </a:lnTo>
                    <a:lnTo>
                      <a:pt x="3905" y="935"/>
                    </a:lnTo>
                    <a:lnTo>
                      <a:pt x="3916" y="941"/>
                    </a:lnTo>
                    <a:lnTo>
                      <a:pt x="3925" y="946"/>
                    </a:lnTo>
                    <a:lnTo>
                      <a:pt x="3933" y="954"/>
                    </a:lnTo>
                    <a:lnTo>
                      <a:pt x="3941" y="962"/>
                    </a:lnTo>
                    <a:lnTo>
                      <a:pt x="3947" y="972"/>
                    </a:lnTo>
                    <a:lnTo>
                      <a:pt x="3953" y="983"/>
                    </a:lnTo>
                    <a:lnTo>
                      <a:pt x="3957" y="995"/>
                    </a:lnTo>
                    <a:lnTo>
                      <a:pt x="3961" y="1008"/>
                    </a:lnTo>
                    <a:lnTo>
                      <a:pt x="3963" y="1021"/>
                    </a:lnTo>
                    <a:lnTo>
                      <a:pt x="3964" y="1036"/>
                    </a:lnTo>
                    <a:lnTo>
                      <a:pt x="3965" y="1053"/>
                    </a:lnTo>
                    <a:lnTo>
                      <a:pt x="3966" y="3826"/>
                    </a:lnTo>
                    <a:lnTo>
                      <a:pt x="3966" y="3842"/>
                    </a:lnTo>
                    <a:lnTo>
                      <a:pt x="3965" y="3856"/>
                    </a:lnTo>
                    <a:lnTo>
                      <a:pt x="3962" y="3870"/>
                    </a:lnTo>
                    <a:lnTo>
                      <a:pt x="3958" y="3881"/>
                    </a:lnTo>
                    <a:lnTo>
                      <a:pt x="3955" y="3893"/>
                    </a:lnTo>
                    <a:lnTo>
                      <a:pt x="3949" y="3903"/>
                    </a:lnTo>
                    <a:lnTo>
                      <a:pt x="3942" y="3913"/>
                    </a:lnTo>
                    <a:lnTo>
                      <a:pt x="3935" y="3922"/>
                    </a:lnTo>
                    <a:lnTo>
                      <a:pt x="3926" y="3930"/>
                    </a:lnTo>
                    <a:lnTo>
                      <a:pt x="3917" y="3937"/>
                    </a:lnTo>
                    <a:lnTo>
                      <a:pt x="3905" y="3942"/>
                    </a:lnTo>
                    <a:lnTo>
                      <a:pt x="3894" y="3947"/>
                    </a:lnTo>
                    <a:lnTo>
                      <a:pt x="3881" y="3950"/>
                    </a:lnTo>
                    <a:lnTo>
                      <a:pt x="3867" y="3953"/>
                    </a:lnTo>
                    <a:lnTo>
                      <a:pt x="3852" y="3954"/>
                    </a:lnTo>
                    <a:lnTo>
                      <a:pt x="3836" y="3955"/>
                    </a:lnTo>
                    <a:lnTo>
                      <a:pt x="1672" y="3955"/>
                    </a:lnTo>
                    <a:lnTo>
                      <a:pt x="3351" y="2246"/>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4" name="Freeform 7"/>
              <p:cNvSpPr>
                <a:spLocks/>
              </p:cNvSpPr>
              <p:nvPr/>
            </p:nvSpPr>
            <p:spPr bwMode="auto">
              <a:xfrm>
                <a:off x="2929312" y="2805116"/>
                <a:ext cx="6972300" cy="1235073"/>
              </a:xfrm>
              <a:custGeom>
                <a:avLst/>
                <a:gdLst>
                  <a:gd name="T0" fmla="*/ 12126 w 13175"/>
                  <a:gd name="T1" fmla="*/ 57 h 2333"/>
                  <a:gd name="T2" fmla="*/ 12474 w 13175"/>
                  <a:gd name="T3" fmla="*/ 86 h 2333"/>
                  <a:gd name="T4" fmla="*/ 12345 w 13175"/>
                  <a:gd name="T5" fmla="*/ 608 h 2333"/>
                  <a:gd name="T6" fmla="*/ 12137 w 13175"/>
                  <a:gd name="T7" fmla="*/ 548 h 2333"/>
                  <a:gd name="T8" fmla="*/ 11985 w 13175"/>
                  <a:gd name="T9" fmla="*/ 594 h 2333"/>
                  <a:gd name="T10" fmla="*/ 11921 w 13175"/>
                  <a:gd name="T11" fmla="*/ 706 h 2333"/>
                  <a:gd name="T12" fmla="*/ 11993 w 13175"/>
                  <a:gd name="T13" fmla="*/ 830 h 2333"/>
                  <a:gd name="T14" fmla="*/ 12793 w 13175"/>
                  <a:gd name="T15" fmla="*/ 1087 h 2333"/>
                  <a:gd name="T16" fmla="*/ 13009 w 13175"/>
                  <a:gd name="T17" fmla="*/ 1228 h 2333"/>
                  <a:gd name="T18" fmla="*/ 13131 w 13175"/>
                  <a:gd name="T19" fmla="*/ 1425 h 2333"/>
                  <a:gd name="T20" fmla="*/ 13163 w 13175"/>
                  <a:gd name="T21" fmla="*/ 1671 h 2333"/>
                  <a:gd name="T22" fmla="*/ 13086 w 13175"/>
                  <a:gd name="T23" fmla="*/ 1946 h 2333"/>
                  <a:gd name="T24" fmla="*/ 12908 w 13175"/>
                  <a:gd name="T25" fmla="*/ 2155 h 2333"/>
                  <a:gd name="T26" fmla="*/ 12668 w 13175"/>
                  <a:gd name="T27" fmla="*/ 2285 h 2333"/>
                  <a:gd name="T28" fmla="*/ 12366 w 13175"/>
                  <a:gd name="T29" fmla="*/ 2333 h 2333"/>
                  <a:gd name="T30" fmla="*/ 11940 w 13175"/>
                  <a:gd name="T31" fmla="*/ 2287 h 2333"/>
                  <a:gd name="T32" fmla="*/ 11716 w 13175"/>
                  <a:gd name="T33" fmla="*/ 2199 h 2333"/>
                  <a:gd name="T34" fmla="*/ 9545 w 13175"/>
                  <a:gd name="T35" fmla="*/ 2145 h 2333"/>
                  <a:gd name="T36" fmla="*/ 9293 w 13175"/>
                  <a:gd name="T37" fmla="*/ 2242 h 2333"/>
                  <a:gd name="T38" fmla="*/ 8750 w 13175"/>
                  <a:gd name="T39" fmla="*/ 2257 h 2333"/>
                  <a:gd name="T40" fmla="*/ 8431 w 13175"/>
                  <a:gd name="T41" fmla="*/ 2184 h 2333"/>
                  <a:gd name="T42" fmla="*/ 8186 w 13175"/>
                  <a:gd name="T43" fmla="*/ 2017 h 2333"/>
                  <a:gd name="T44" fmla="*/ 8057 w 13175"/>
                  <a:gd name="T45" fmla="*/ 1767 h 2333"/>
                  <a:gd name="T46" fmla="*/ 4800 w 13175"/>
                  <a:gd name="T47" fmla="*/ 713 h 2333"/>
                  <a:gd name="T48" fmla="*/ 1702 w 13175"/>
                  <a:gd name="T49" fmla="*/ 887 h 2333"/>
                  <a:gd name="T50" fmla="*/ 1669 w 13175"/>
                  <a:gd name="T51" fmla="*/ 795 h 2333"/>
                  <a:gd name="T52" fmla="*/ 1551 w 13175"/>
                  <a:gd name="T53" fmla="*/ 722 h 2333"/>
                  <a:gd name="T54" fmla="*/ 1316 w 13175"/>
                  <a:gd name="T55" fmla="*/ 715 h 2333"/>
                  <a:gd name="T56" fmla="*/ 1138 w 13175"/>
                  <a:gd name="T57" fmla="*/ 844 h 2333"/>
                  <a:gd name="T58" fmla="*/ 197 w 13175"/>
                  <a:gd name="T59" fmla="*/ 1666 h 2333"/>
                  <a:gd name="T60" fmla="*/ 1374 w 13175"/>
                  <a:gd name="T61" fmla="*/ 133 h 2333"/>
                  <a:gd name="T62" fmla="*/ 1691 w 13175"/>
                  <a:gd name="T63" fmla="*/ 61 h 2333"/>
                  <a:gd name="T64" fmla="*/ 2057 w 13175"/>
                  <a:gd name="T65" fmla="*/ 77 h 2333"/>
                  <a:gd name="T66" fmla="*/ 2264 w 13175"/>
                  <a:gd name="T67" fmla="*/ 148 h 2333"/>
                  <a:gd name="T68" fmla="*/ 2429 w 13175"/>
                  <a:gd name="T69" fmla="*/ 267 h 2333"/>
                  <a:gd name="T70" fmla="*/ 2566 w 13175"/>
                  <a:gd name="T71" fmla="*/ 467 h 2333"/>
                  <a:gd name="T72" fmla="*/ 2622 w 13175"/>
                  <a:gd name="T73" fmla="*/ 701 h 2333"/>
                  <a:gd name="T74" fmla="*/ 5881 w 13175"/>
                  <a:gd name="T75" fmla="*/ 711 h 2333"/>
                  <a:gd name="T76" fmla="*/ 8957 w 13175"/>
                  <a:gd name="T77" fmla="*/ 1420 h 2333"/>
                  <a:gd name="T78" fmla="*/ 9008 w 13175"/>
                  <a:gd name="T79" fmla="*/ 1541 h 2333"/>
                  <a:gd name="T80" fmla="*/ 9105 w 13175"/>
                  <a:gd name="T81" fmla="*/ 1626 h 2333"/>
                  <a:gd name="T82" fmla="*/ 9232 w 13175"/>
                  <a:gd name="T83" fmla="*/ 1664 h 2333"/>
                  <a:gd name="T84" fmla="*/ 9400 w 13175"/>
                  <a:gd name="T85" fmla="*/ 1635 h 2333"/>
                  <a:gd name="T86" fmla="*/ 9497 w 13175"/>
                  <a:gd name="T87" fmla="*/ 1560 h 2333"/>
                  <a:gd name="T88" fmla="*/ 9553 w 13175"/>
                  <a:gd name="T89" fmla="*/ 1432 h 2333"/>
                  <a:gd name="T90" fmla="*/ 11700 w 13175"/>
                  <a:gd name="T91" fmla="*/ 1664 h 2333"/>
                  <a:gd name="T92" fmla="*/ 11856 w 13175"/>
                  <a:gd name="T93" fmla="*/ 1771 h 2333"/>
                  <a:gd name="T94" fmla="*/ 12054 w 13175"/>
                  <a:gd name="T95" fmla="*/ 1836 h 2333"/>
                  <a:gd name="T96" fmla="*/ 12224 w 13175"/>
                  <a:gd name="T97" fmla="*/ 1829 h 2333"/>
                  <a:gd name="T98" fmla="*/ 12304 w 13175"/>
                  <a:gd name="T99" fmla="*/ 1730 h 2333"/>
                  <a:gd name="T100" fmla="*/ 12307 w 13175"/>
                  <a:gd name="T101" fmla="*/ 1630 h 2333"/>
                  <a:gd name="T102" fmla="*/ 12241 w 13175"/>
                  <a:gd name="T103" fmla="*/ 1554 h 2333"/>
                  <a:gd name="T104" fmla="*/ 11928 w 13175"/>
                  <a:gd name="T105" fmla="*/ 1442 h 2333"/>
                  <a:gd name="T106" fmla="*/ 11396 w 13175"/>
                  <a:gd name="T107" fmla="*/ 1249 h 2333"/>
                  <a:gd name="T108" fmla="*/ 11173 w 13175"/>
                  <a:gd name="T109" fmla="*/ 1108 h 2333"/>
                  <a:gd name="T110" fmla="*/ 11065 w 13175"/>
                  <a:gd name="T111" fmla="*/ 971 h 2333"/>
                  <a:gd name="T112" fmla="*/ 11018 w 13175"/>
                  <a:gd name="T113" fmla="*/ 815 h 2333"/>
                  <a:gd name="T114" fmla="*/ 11031 w 13175"/>
                  <a:gd name="T115" fmla="*/ 499 h 2333"/>
                  <a:gd name="T116" fmla="*/ 11160 w 13175"/>
                  <a:gd name="T117" fmla="*/ 263 h 2333"/>
                  <a:gd name="T118" fmla="*/ 11378 w 13175"/>
                  <a:gd name="T119" fmla="*/ 94 h 2333"/>
                  <a:gd name="T120" fmla="*/ 11634 w 13175"/>
                  <a:gd name="T121" fmla="*/ 7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75" h="2333">
                    <a:moveTo>
                      <a:pt x="11718" y="0"/>
                    </a:moveTo>
                    <a:lnTo>
                      <a:pt x="11777" y="2"/>
                    </a:lnTo>
                    <a:lnTo>
                      <a:pt x="11832" y="6"/>
                    </a:lnTo>
                    <a:lnTo>
                      <a:pt x="11886" y="10"/>
                    </a:lnTo>
                    <a:lnTo>
                      <a:pt x="11938" y="16"/>
                    </a:lnTo>
                    <a:lnTo>
                      <a:pt x="11986" y="24"/>
                    </a:lnTo>
                    <a:lnTo>
                      <a:pt x="12035" y="34"/>
                    </a:lnTo>
                    <a:lnTo>
                      <a:pt x="12081" y="44"/>
                    </a:lnTo>
                    <a:lnTo>
                      <a:pt x="12126" y="57"/>
                    </a:lnTo>
                    <a:lnTo>
                      <a:pt x="12170" y="71"/>
                    </a:lnTo>
                    <a:lnTo>
                      <a:pt x="12214" y="86"/>
                    </a:lnTo>
                    <a:lnTo>
                      <a:pt x="12256" y="103"/>
                    </a:lnTo>
                    <a:lnTo>
                      <a:pt x="12299" y="123"/>
                    </a:lnTo>
                    <a:lnTo>
                      <a:pt x="12342" y="143"/>
                    </a:lnTo>
                    <a:lnTo>
                      <a:pt x="12385" y="165"/>
                    </a:lnTo>
                    <a:lnTo>
                      <a:pt x="12429" y="190"/>
                    </a:lnTo>
                    <a:lnTo>
                      <a:pt x="12473" y="215"/>
                    </a:lnTo>
                    <a:lnTo>
                      <a:pt x="12474" y="86"/>
                    </a:lnTo>
                    <a:lnTo>
                      <a:pt x="13175" y="84"/>
                    </a:lnTo>
                    <a:lnTo>
                      <a:pt x="13175" y="711"/>
                    </a:lnTo>
                    <a:lnTo>
                      <a:pt x="12475" y="711"/>
                    </a:lnTo>
                    <a:lnTo>
                      <a:pt x="12453" y="690"/>
                    </a:lnTo>
                    <a:lnTo>
                      <a:pt x="12431" y="670"/>
                    </a:lnTo>
                    <a:lnTo>
                      <a:pt x="12410" y="653"/>
                    </a:lnTo>
                    <a:lnTo>
                      <a:pt x="12388" y="637"/>
                    </a:lnTo>
                    <a:lnTo>
                      <a:pt x="12367" y="621"/>
                    </a:lnTo>
                    <a:lnTo>
                      <a:pt x="12345" y="608"/>
                    </a:lnTo>
                    <a:lnTo>
                      <a:pt x="12323" y="595"/>
                    </a:lnTo>
                    <a:lnTo>
                      <a:pt x="12302" y="585"/>
                    </a:lnTo>
                    <a:lnTo>
                      <a:pt x="12280" y="574"/>
                    </a:lnTo>
                    <a:lnTo>
                      <a:pt x="12258" y="566"/>
                    </a:lnTo>
                    <a:lnTo>
                      <a:pt x="12235" y="560"/>
                    </a:lnTo>
                    <a:lnTo>
                      <a:pt x="12211" y="555"/>
                    </a:lnTo>
                    <a:lnTo>
                      <a:pt x="12187" y="551"/>
                    </a:lnTo>
                    <a:lnTo>
                      <a:pt x="12163" y="549"/>
                    </a:lnTo>
                    <a:lnTo>
                      <a:pt x="12137" y="548"/>
                    </a:lnTo>
                    <a:lnTo>
                      <a:pt x="12112" y="549"/>
                    </a:lnTo>
                    <a:lnTo>
                      <a:pt x="12095" y="551"/>
                    </a:lnTo>
                    <a:lnTo>
                      <a:pt x="12076" y="555"/>
                    </a:lnTo>
                    <a:lnTo>
                      <a:pt x="12060" y="558"/>
                    </a:lnTo>
                    <a:lnTo>
                      <a:pt x="12044" y="564"/>
                    </a:lnTo>
                    <a:lnTo>
                      <a:pt x="12028" y="570"/>
                    </a:lnTo>
                    <a:lnTo>
                      <a:pt x="12013" y="578"/>
                    </a:lnTo>
                    <a:lnTo>
                      <a:pt x="11999" y="585"/>
                    </a:lnTo>
                    <a:lnTo>
                      <a:pt x="11985" y="594"/>
                    </a:lnTo>
                    <a:lnTo>
                      <a:pt x="11972" y="603"/>
                    </a:lnTo>
                    <a:lnTo>
                      <a:pt x="11962" y="614"/>
                    </a:lnTo>
                    <a:lnTo>
                      <a:pt x="11951" y="625"/>
                    </a:lnTo>
                    <a:lnTo>
                      <a:pt x="11943" y="637"/>
                    </a:lnTo>
                    <a:lnTo>
                      <a:pt x="11935" y="649"/>
                    </a:lnTo>
                    <a:lnTo>
                      <a:pt x="11930" y="662"/>
                    </a:lnTo>
                    <a:lnTo>
                      <a:pt x="11925" y="676"/>
                    </a:lnTo>
                    <a:lnTo>
                      <a:pt x="11921" y="690"/>
                    </a:lnTo>
                    <a:lnTo>
                      <a:pt x="11921" y="706"/>
                    </a:lnTo>
                    <a:lnTo>
                      <a:pt x="11923" y="722"/>
                    </a:lnTo>
                    <a:lnTo>
                      <a:pt x="11925" y="737"/>
                    </a:lnTo>
                    <a:lnTo>
                      <a:pt x="11930" y="752"/>
                    </a:lnTo>
                    <a:lnTo>
                      <a:pt x="11936" y="766"/>
                    </a:lnTo>
                    <a:lnTo>
                      <a:pt x="11945" y="780"/>
                    </a:lnTo>
                    <a:lnTo>
                      <a:pt x="11954" y="794"/>
                    </a:lnTo>
                    <a:lnTo>
                      <a:pt x="11965" y="807"/>
                    </a:lnTo>
                    <a:lnTo>
                      <a:pt x="11978" y="818"/>
                    </a:lnTo>
                    <a:lnTo>
                      <a:pt x="11993" y="830"/>
                    </a:lnTo>
                    <a:lnTo>
                      <a:pt x="12009" y="841"/>
                    </a:lnTo>
                    <a:lnTo>
                      <a:pt x="12027" y="850"/>
                    </a:lnTo>
                    <a:lnTo>
                      <a:pt x="12046" y="861"/>
                    </a:lnTo>
                    <a:lnTo>
                      <a:pt x="12067" y="870"/>
                    </a:lnTo>
                    <a:lnTo>
                      <a:pt x="12089" y="878"/>
                    </a:lnTo>
                    <a:lnTo>
                      <a:pt x="12113" y="885"/>
                    </a:lnTo>
                    <a:lnTo>
                      <a:pt x="12731" y="1064"/>
                    </a:lnTo>
                    <a:lnTo>
                      <a:pt x="12763" y="1076"/>
                    </a:lnTo>
                    <a:lnTo>
                      <a:pt x="12793" y="1087"/>
                    </a:lnTo>
                    <a:lnTo>
                      <a:pt x="12820" y="1100"/>
                    </a:lnTo>
                    <a:lnTo>
                      <a:pt x="12848" y="1114"/>
                    </a:lnTo>
                    <a:lnTo>
                      <a:pt x="12875" y="1128"/>
                    </a:lnTo>
                    <a:lnTo>
                      <a:pt x="12900" y="1143"/>
                    </a:lnTo>
                    <a:lnTo>
                      <a:pt x="12924" y="1158"/>
                    </a:lnTo>
                    <a:lnTo>
                      <a:pt x="12946" y="1174"/>
                    </a:lnTo>
                    <a:lnTo>
                      <a:pt x="12968" y="1191"/>
                    </a:lnTo>
                    <a:lnTo>
                      <a:pt x="12989" y="1210"/>
                    </a:lnTo>
                    <a:lnTo>
                      <a:pt x="13009" y="1228"/>
                    </a:lnTo>
                    <a:lnTo>
                      <a:pt x="13026" y="1247"/>
                    </a:lnTo>
                    <a:lnTo>
                      <a:pt x="13043" y="1266"/>
                    </a:lnTo>
                    <a:lnTo>
                      <a:pt x="13059" y="1287"/>
                    </a:lnTo>
                    <a:lnTo>
                      <a:pt x="13074" y="1309"/>
                    </a:lnTo>
                    <a:lnTo>
                      <a:pt x="13087" y="1331"/>
                    </a:lnTo>
                    <a:lnTo>
                      <a:pt x="13100" y="1353"/>
                    </a:lnTo>
                    <a:lnTo>
                      <a:pt x="13111" y="1376"/>
                    </a:lnTo>
                    <a:lnTo>
                      <a:pt x="13122" y="1400"/>
                    </a:lnTo>
                    <a:lnTo>
                      <a:pt x="13131" y="1425"/>
                    </a:lnTo>
                    <a:lnTo>
                      <a:pt x="13139" y="1450"/>
                    </a:lnTo>
                    <a:lnTo>
                      <a:pt x="13146" y="1476"/>
                    </a:lnTo>
                    <a:lnTo>
                      <a:pt x="13152" y="1501"/>
                    </a:lnTo>
                    <a:lnTo>
                      <a:pt x="13157" y="1529"/>
                    </a:lnTo>
                    <a:lnTo>
                      <a:pt x="13160" y="1555"/>
                    </a:lnTo>
                    <a:lnTo>
                      <a:pt x="13162" y="1584"/>
                    </a:lnTo>
                    <a:lnTo>
                      <a:pt x="13165" y="1612"/>
                    </a:lnTo>
                    <a:lnTo>
                      <a:pt x="13165" y="1642"/>
                    </a:lnTo>
                    <a:lnTo>
                      <a:pt x="13163" y="1671"/>
                    </a:lnTo>
                    <a:lnTo>
                      <a:pt x="13162" y="1701"/>
                    </a:lnTo>
                    <a:lnTo>
                      <a:pt x="13160" y="1732"/>
                    </a:lnTo>
                    <a:lnTo>
                      <a:pt x="13155" y="1763"/>
                    </a:lnTo>
                    <a:lnTo>
                      <a:pt x="13147" y="1796"/>
                    </a:lnTo>
                    <a:lnTo>
                      <a:pt x="13137" y="1828"/>
                    </a:lnTo>
                    <a:lnTo>
                      <a:pt x="13126" y="1859"/>
                    </a:lnTo>
                    <a:lnTo>
                      <a:pt x="13114" y="1889"/>
                    </a:lnTo>
                    <a:lnTo>
                      <a:pt x="13100" y="1918"/>
                    </a:lnTo>
                    <a:lnTo>
                      <a:pt x="13086" y="1946"/>
                    </a:lnTo>
                    <a:lnTo>
                      <a:pt x="13070" y="1974"/>
                    </a:lnTo>
                    <a:lnTo>
                      <a:pt x="13053" y="1999"/>
                    </a:lnTo>
                    <a:lnTo>
                      <a:pt x="13035" y="2024"/>
                    </a:lnTo>
                    <a:lnTo>
                      <a:pt x="13017" y="2049"/>
                    </a:lnTo>
                    <a:lnTo>
                      <a:pt x="12997" y="2072"/>
                    </a:lnTo>
                    <a:lnTo>
                      <a:pt x="12976" y="2095"/>
                    </a:lnTo>
                    <a:lnTo>
                      <a:pt x="12954" y="2116"/>
                    </a:lnTo>
                    <a:lnTo>
                      <a:pt x="12932" y="2136"/>
                    </a:lnTo>
                    <a:lnTo>
                      <a:pt x="12908" y="2155"/>
                    </a:lnTo>
                    <a:lnTo>
                      <a:pt x="12885" y="2173"/>
                    </a:lnTo>
                    <a:lnTo>
                      <a:pt x="12860" y="2191"/>
                    </a:lnTo>
                    <a:lnTo>
                      <a:pt x="12834" y="2208"/>
                    </a:lnTo>
                    <a:lnTo>
                      <a:pt x="12808" y="2223"/>
                    </a:lnTo>
                    <a:lnTo>
                      <a:pt x="12781" y="2238"/>
                    </a:lnTo>
                    <a:lnTo>
                      <a:pt x="12753" y="2251"/>
                    </a:lnTo>
                    <a:lnTo>
                      <a:pt x="12726" y="2264"/>
                    </a:lnTo>
                    <a:lnTo>
                      <a:pt x="12697" y="2275"/>
                    </a:lnTo>
                    <a:lnTo>
                      <a:pt x="12668" y="2285"/>
                    </a:lnTo>
                    <a:lnTo>
                      <a:pt x="12639" y="2295"/>
                    </a:lnTo>
                    <a:lnTo>
                      <a:pt x="12609" y="2304"/>
                    </a:lnTo>
                    <a:lnTo>
                      <a:pt x="12579" y="2311"/>
                    </a:lnTo>
                    <a:lnTo>
                      <a:pt x="12548" y="2318"/>
                    </a:lnTo>
                    <a:lnTo>
                      <a:pt x="12516" y="2322"/>
                    </a:lnTo>
                    <a:lnTo>
                      <a:pt x="12485" y="2327"/>
                    </a:lnTo>
                    <a:lnTo>
                      <a:pt x="12454" y="2331"/>
                    </a:lnTo>
                    <a:lnTo>
                      <a:pt x="12422" y="2333"/>
                    </a:lnTo>
                    <a:lnTo>
                      <a:pt x="12366" y="2333"/>
                    </a:lnTo>
                    <a:lnTo>
                      <a:pt x="12311" y="2332"/>
                    </a:lnTo>
                    <a:lnTo>
                      <a:pt x="12256" y="2329"/>
                    </a:lnTo>
                    <a:lnTo>
                      <a:pt x="12202" y="2326"/>
                    </a:lnTo>
                    <a:lnTo>
                      <a:pt x="12148" y="2322"/>
                    </a:lnTo>
                    <a:lnTo>
                      <a:pt x="12096" y="2317"/>
                    </a:lnTo>
                    <a:lnTo>
                      <a:pt x="12043" y="2309"/>
                    </a:lnTo>
                    <a:lnTo>
                      <a:pt x="11991" y="2299"/>
                    </a:lnTo>
                    <a:lnTo>
                      <a:pt x="11965" y="2294"/>
                    </a:lnTo>
                    <a:lnTo>
                      <a:pt x="11940" y="2287"/>
                    </a:lnTo>
                    <a:lnTo>
                      <a:pt x="11914" y="2280"/>
                    </a:lnTo>
                    <a:lnTo>
                      <a:pt x="11889" y="2273"/>
                    </a:lnTo>
                    <a:lnTo>
                      <a:pt x="11864" y="2265"/>
                    </a:lnTo>
                    <a:lnTo>
                      <a:pt x="11838" y="2255"/>
                    </a:lnTo>
                    <a:lnTo>
                      <a:pt x="11814" y="2246"/>
                    </a:lnTo>
                    <a:lnTo>
                      <a:pt x="11789" y="2235"/>
                    </a:lnTo>
                    <a:lnTo>
                      <a:pt x="11764" y="2224"/>
                    </a:lnTo>
                    <a:lnTo>
                      <a:pt x="11740" y="2212"/>
                    </a:lnTo>
                    <a:lnTo>
                      <a:pt x="11716" y="2199"/>
                    </a:lnTo>
                    <a:lnTo>
                      <a:pt x="11691" y="2185"/>
                    </a:lnTo>
                    <a:lnTo>
                      <a:pt x="11667" y="2170"/>
                    </a:lnTo>
                    <a:lnTo>
                      <a:pt x="11644" y="2154"/>
                    </a:lnTo>
                    <a:lnTo>
                      <a:pt x="11620" y="2138"/>
                    </a:lnTo>
                    <a:lnTo>
                      <a:pt x="11597" y="2119"/>
                    </a:lnTo>
                    <a:lnTo>
                      <a:pt x="11597" y="2258"/>
                    </a:lnTo>
                    <a:lnTo>
                      <a:pt x="9612" y="2258"/>
                    </a:lnTo>
                    <a:lnTo>
                      <a:pt x="9560" y="2134"/>
                    </a:lnTo>
                    <a:lnTo>
                      <a:pt x="9545" y="2145"/>
                    </a:lnTo>
                    <a:lnTo>
                      <a:pt x="9529" y="2155"/>
                    </a:lnTo>
                    <a:lnTo>
                      <a:pt x="9512" y="2165"/>
                    </a:lnTo>
                    <a:lnTo>
                      <a:pt x="9496" y="2175"/>
                    </a:lnTo>
                    <a:lnTo>
                      <a:pt x="9464" y="2191"/>
                    </a:lnTo>
                    <a:lnTo>
                      <a:pt x="9432" y="2205"/>
                    </a:lnTo>
                    <a:lnTo>
                      <a:pt x="9398" y="2217"/>
                    </a:lnTo>
                    <a:lnTo>
                      <a:pt x="9363" y="2227"/>
                    </a:lnTo>
                    <a:lnTo>
                      <a:pt x="9329" y="2236"/>
                    </a:lnTo>
                    <a:lnTo>
                      <a:pt x="9293" y="2242"/>
                    </a:lnTo>
                    <a:lnTo>
                      <a:pt x="9256" y="2247"/>
                    </a:lnTo>
                    <a:lnTo>
                      <a:pt x="9219" y="2252"/>
                    </a:lnTo>
                    <a:lnTo>
                      <a:pt x="9181" y="2254"/>
                    </a:lnTo>
                    <a:lnTo>
                      <a:pt x="9140" y="2257"/>
                    </a:lnTo>
                    <a:lnTo>
                      <a:pt x="9058" y="2259"/>
                    </a:lnTo>
                    <a:lnTo>
                      <a:pt x="8969" y="2259"/>
                    </a:lnTo>
                    <a:lnTo>
                      <a:pt x="8826" y="2259"/>
                    </a:lnTo>
                    <a:lnTo>
                      <a:pt x="8787" y="2259"/>
                    </a:lnTo>
                    <a:lnTo>
                      <a:pt x="8750" y="2257"/>
                    </a:lnTo>
                    <a:lnTo>
                      <a:pt x="8712" y="2253"/>
                    </a:lnTo>
                    <a:lnTo>
                      <a:pt x="8675" y="2249"/>
                    </a:lnTo>
                    <a:lnTo>
                      <a:pt x="8638" y="2243"/>
                    </a:lnTo>
                    <a:lnTo>
                      <a:pt x="8602" y="2236"/>
                    </a:lnTo>
                    <a:lnTo>
                      <a:pt x="8566" y="2228"/>
                    </a:lnTo>
                    <a:lnTo>
                      <a:pt x="8532" y="2218"/>
                    </a:lnTo>
                    <a:lnTo>
                      <a:pt x="8497" y="2208"/>
                    </a:lnTo>
                    <a:lnTo>
                      <a:pt x="8463" y="2197"/>
                    </a:lnTo>
                    <a:lnTo>
                      <a:pt x="8431" y="2184"/>
                    </a:lnTo>
                    <a:lnTo>
                      <a:pt x="8400" y="2170"/>
                    </a:lnTo>
                    <a:lnTo>
                      <a:pt x="8369" y="2154"/>
                    </a:lnTo>
                    <a:lnTo>
                      <a:pt x="8340" y="2138"/>
                    </a:lnTo>
                    <a:lnTo>
                      <a:pt x="8311" y="2120"/>
                    </a:lnTo>
                    <a:lnTo>
                      <a:pt x="8283" y="2102"/>
                    </a:lnTo>
                    <a:lnTo>
                      <a:pt x="8257" y="2082"/>
                    </a:lnTo>
                    <a:lnTo>
                      <a:pt x="8232" y="2061"/>
                    </a:lnTo>
                    <a:lnTo>
                      <a:pt x="8208" y="2039"/>
                    </a:lnTo>
                    <a:lnTo>
                      <a:pt x="8186" y="2017"/>
                    </a:lnTo>
                    <a:lnTo>
                      <a:pt x="8165" y="1993"/>
                    </a:lnTo>
                    <a:lnTo>
                      <a:pt x="8146" y="1968"/>
                    </a:lnTo>
                    <a:lnTo>
                      <a:pt x="8128" y="1942"/>
                    </a:lnTo>
                    <a:lnTo>
                      <a:pt x="8112" y="1916"/>
                    </a:lnTo>
                    <a:lnTo>
                      <a:pt x="8097" y="1887"/>
                    </a:lnTo>
                    <a:lnTo>
                      <a:pt x="8084" y="1858"/>
                    </a:lnTo>
                    <a:lnTo>
                      <a:pt x="8073" y="1829"/>
                    </a:lnTo>
                    <a:lnTo>
                      <a:pt x="8064" y="1798"/>
                    </a:lnTo>
                    <a:lnTo>
                      <a:pt x="8057" y="1767"/>
                    </a:lnTo>
                    <a:lnTo>
                      <a:pt x="8051" y="1733"/>
                    </a:lnTo>
                    <a:lnTo>
                      <a:pt x="8047" y="1700"/>
                    </a:lnTo>
                    <a:lnTo>
                      <a:pt x="8046" y="1665"/>
                    </a:lnTo>
                    <a:lnTo>
                      <a:pt x="8044" y="1518"/>
                    </a:lnTo>
                    <a:lnTo>
                      <a:pt x="8044" y="713"/>
                    </a:lnTo>
                    <a:lnTo>
                      <a:pt x="7387" y="713"/>
                    </a:lnTo>
                    <a:lnTo>
                      <a:pt x="6552" y="2258"/>
                    </a:lnTo>
                    <a:lnTo>
                      <a:pt x="5686" y="2258"/>
                    </a:lnTo>
                    <a:lnTo>
                      <a:pt x="4800" y="713"/>
                    </a:lnTo>
                    <a:lnTo>
                      <a:pt x="4324" y="713"/>
                    </a:lnTo>
                    <a:lnTo>
                      <a:pt x="4324" y="1665"/>
                    </a:lnTo>
                    <a:lnTo>
                      <a:pt x="4509" y="1665"/>
                    </a:lnTo>
                    <a:lnTo>
                      <a:pt x="4509" y="2259"/>
                    </a:lnTo>
                    <a:lnTo>
                      <a:pt x="1531" y="2259"/>
                    </a:lnTo>
                    <a:lnTo>
                      <a:pt x="1531" y="1666"/>
                    </a:lnTo>
                    <a:lnTo>
                      <a:pt x="1703" y="1666"/>
                    </a:lnTo>
                    <a:lnTo>
                      <a:pt x="1703" y="899"/>
                    </a:lnTo>
                    <a:lnTo>
                      <a:pt x="1702" y="887"/>
                    </a:lnTo>
                    <a:lnTo>
                      <a:pt x="1702" y="876"/>
                    </a:lnTo>
                    <a:lnTo>
                      <a:pt x="1700" y="864"/>
                    </a:lnTo>
                    <a:lnTo>
                      <a:pt x="1698" y="853"/>
                    </a:lnTo>
                    <a:lnTo>
                      <a:pt x="1694" y="842"/>
                    </a:lnTo>
                    <a:lnTo>
                      <a:pt x="1691" y="832"/>
                    </a:lnTo>
                    <a:lnTo>
                      <a:pt x="1686" y="823"/>
                    </a:lnTo>
                    <a:lnTo>
                      <a:pt x="1681" y="813"/>
                    </a:lnTo>
                    <a:lnTo>
                      <a:pt x="1676" y="804"/>
                    </a:lnTo>
                    <a:lnTo>
                      <a:pt x="1669" y="795"/>
                    </a:lnTo>
                    <a:lnTo>
                      <a:pt x="1662" y="787"/>
                    </a:lnTo>
                    <a:lnTo>
                      <a:pt x="1654" y="779"/>
                    </a:lnTo>
                    <a:lnTo>
                      <a:pt x="1646" y="772"/>
                    </a:lnTo>
                    <a:lnTo>
                      <a:pt x="1637" y="765"/>
                    </a:lnTo>
                    <a:lnTo>
                      <a:pt x="1628" y="758"/>
                    </a:lnTo>
                    <a:lnTo>
                      <a:pt x="1618" y="752"/>
                    </a:lnTo>
                    <a:lnTo>
                      <a:pt x="1597" y="741"/>
                    </a:lnTo>
                    <a:lnTo>
                      <a:pt x="1575" y="730"/>
                    </a:lnTo>
                    <a:lnTo>
                      <a:pt x="1551" y="722"/>
                    </a:lnTo>
                    <a:lnTo>
                      <a:pt x="1525" y="715"/>
                    </a:lnTo>
                    <a:lnTo>
                      <a:pt x="1499" y="711"/>
                    </a:lnTo>
                    <a:lnTo>
                      <a:pt x="1471" y="706"/>
                    </a:lnTo>
                    <a:lnTo>
                      <a:pt x="1442" y="705"/>
                    </a:lnTo>
                    <a:lnTo>
                      <a:pt x="1412" y="704"/>
                    </a:lnTo>
                    <a:lnTo>
                      <a:pt x="1387" y="705"/>
                    </a:lnTo>
                    <a:lnTo>
                      <a:pt x="1362" y="706"/>
                    </a:lnTo>
                    <a:lnTo>
                      <a:pt x="1339" y="709"/>
                    </a:lnTo>
                    <a:lnTo>
                      <a:pt x="1316" y="715"/>
                    </a:lnTo>
                    <a:lnTo>
                      <a:pt x="1293" y="721"/>
                    </a:lnTo>
                    <a:lnTo>
                      <a:pt x="1271" y="730"/>
                    </a:lnTo>
                    <a:lnTo>
                      <a:pt x="1250" y="740"/>
                    </a:lnTo>
                    <a:lnTo>
                      <a:pt x="1230" y="752"/>
                    </a:lnTo>
                    <a:lnTo>
                      <a:pt x="1210" y="766"/>
                    </a:lnTo>
                    <a:lnTo>
                      <a:pt x="1190" y="782"/>
                    </a:lnTo>
                    <a:lnTo>
                      <a:pt x="1172" y="801"/>
                    </a:lnTo>
                    <a:lnTo>
                      <a:pt x="1154" y="822"/>
                    </a:lnTo>
                    <a:lnTo>
                      <a:pt x="1138" y="844"/>
                    </a:lnTo>
                    <a:lnTo>
                      <a:pt x="1122" y="869"/>
                    </a:lnTo>
                    <a:lnTo>
                      <a:pt x="1107" y="898"/>
                    </a:lnTo>
                    <a:lnTo>
                      <a:pt x="1093" y="928"/>
                    </a:lnTo>
                    <a:lnTo>
                      <a:pt x="1093" y="1666"/>
                    </a:lnTo>
                    <a:lnTo>
                      <a:pt x="1279" y="1666"/>
                    </a:lnTo>
                    <a:lnTo>
                      <a:pt x="1278" y="2259"/>
                    </a:lnTo>
                    <a:lnTo>
                      <a:pt x="0" y="2259"/>
                    </a:lnTo>
                    <a:lnTo>
                      <a:pt x="1" y="1666"/>
                    </a:lnTo>
                    <a:lnTo>
                      <a:pt x="197" y="1666"/>
                    </a:lnTo>
                    <a:lnTo>
                      <a:pt x="197" y="713"/>
                    </a:lnTo>
                    <a:lnTo>
                      <a:pt x="1" y="713"/>
                    </a:lnTo>
                    <a:lnTo>
                      <a:pt x="1" y="84"/>
                    </a:lnTo>
                    <a:lnTo>
                      <a:pt x="1093" y="84"/>
                    </a:lnTo>
                    <a:lnTo>
                      <a:pt x="1091" y="292"/>
                    </a:lnTo>
                    <a:lnTo>
                      <a:pt x="1278" y="179"/>
                    </a:lnTo>
                    <a:lnTo>
                      <a:pt x="1309" y="162"/>
                    </a:lnTo>
                    <a:lnTo>
                      <a:pt x="1342" y="147"/>
                    </a:lnTo>
                    <a:lnTo>
                      <a:pt x="1374" y="133"/>
                    </a:lnTo>
                    <a:lnTo>
                      <a:pt x="1409" y="120"/>
                    </a:lnTo>
                    <a:lnTo>
                      <a:pt x="1443" y="109"/>
                    </a:lnTo>
                    <a:lnTo>
                      <a:pt x="1478" y="98"/>
                    </a:lnTo>
                    <a:lnTo>
                      <a:pt x="1514" y="89"/>
                    </a:lnTo>
                    <a:lnTo>
                      <a:pt x="1550" y="82"/>
                    </a:lnTo>
                    <a:lnTo>
                      <a:pt x="1585" y="75"/>
                    </a:lnTo>
                    <a:lnTo>
                      <a:pt x="1621" y="69"/>
                    </a:lnTo>
                    <a:lnTo>
                      <a:pt x="1656" y="65"/>
                    </a:lnTo>
                    <a:lnTo>
                      <a:pt x="1691" y="61"/>
                    </a:lnTo>
                    <a:lnTo>
                      <a:pt x="1725" y="59"/>
                    </a:lnTo>
                    <a:lnTo>
                      <a:pt x="1759" y="57"/>
                    </a:lnTo>
                    <a:lnTo>
                      <a:pt x="1791" y="56"/>
                    </a:lnTo>
                    <a:lnTo>
                      <a:pt x="1822" y="56"/>
                    </a:lnTo>
                    <a:lnTo>
                      <a:pt x="1872" y="57"/>
                    </a:lnTo>
                    <a:lnTo>
                      <a:pt x="1919" y="60"/>
                    </a:lnTo>
                    <a:lnTo>
                      <a:pt x="1967" y="64"/>
                    </a:lnTo>
                    <a:lnTo>
                      <a:pt x="2013" y="69"/>
                    </a:lnTo>
                    <a:lnTo>
                      <a:pt x="2057" y="77"/>
                    </a:lnTo>
                    <a:lnTo>
                      <a:pt x="2101" y="87"/>
                    </a:lnTo>
                    <a:lnTo>
                      <a:pt x="2122" y="92"/>
                    </a:lnTo>
                    <a:lnTo>
                      <a:pt x="2142" y="98"/>
                    </a:lnTo>
                    <a:lnTo>
                      <a:pt x="2163" y="105"/>
                    </a:lnTo>
                    <a:lnTo>
                      <a:pt x="2184" y="113"/>
                    </a:lnTo>
                    <a:lnTo>
                      <a:pt x="2205" y="120"/>
                    </a:lnTo>
                    <a:lnTo>
                      <a:pt x="2224" y="129"/>
                    </a:lnTo>
                    <a:lnTo>
                      <a:pt x="2244" y="139"/>
                    </a:lnTo>
                    <a:lnTo>
                      <a:pt x="2264" y="148"/>
                    </a:lnTo>
                    <a:lnTo>
                      <a:pt x="2282" y="158"/>
                    </a:lnTo>
                    <a:lnTo>
                      <a:pt x="2302" y="170"/>
                    </a:lnTo>
                    <a:lnTo>
                      <a:pt x="2320" y="181"/>
                    </a:lnTo>
                    <a:lnTo>
                      <a:pt x="2339" y="194"/>
                    </a:lnTo>
                    <a:lnTo>
                      <a:pt x="2357" y="207"/>
                    </a:lnTo>
                    <a:lnTo>
                      <a:pt x="2376" y="221"/>
                    </a:lnTo>
                    <a:lnTo>
                      <a:pt x="2393" y="236"/>
                    </a:lnTo>
                    <a:lnTo>
                      <a:pt x="2410" y="251"/>
                    </a:lnTo>
                    <a:lnTo>
                      <a:pt x="2429" y="267"/>
                    </a:lnTo>
                    <a:lnTo>
                      <a:pt x="2445" y="284"/>
                    </a:lnTo>
                    <a:lnTo>
                      <a:pt x="2462" y="303"/>
                    </a:lnTo>
                    <a:lnTo>
                      <a:pt x="2480" y="321"/>
                    </a:lnTo>
                    <a:lnTo>
                      <a:pt x="2497" y="346"/>
                    </a:lnTo>
                    <a:lnTo>
                      <a:pt x="2513" y="369"/>
                    </a:lnTo>
                    <a:lnTo>
                      <a:pt x="2528" y="393"/>
                    </a:lnTo>
                    <a:lnTo>
                      <a:pt x="2542" y="417"/>
                    </a:lnTo>
                    <a:lnTo>
                      <a:pt x="2555" y="443"/>
                    </a:lnTo>
                    <a:lnTo>
                      <a:pt x="2566" y="467"/>
                    </a:lnTo>
                    <a:lnTo>
                      <a:pt x="2578" y="492"/>
                    </a:lnTo>
                    <a:lnTo>
                      <a:pt x="2587" y="518"/>
                    </a:lnTo>
                    <a:lnTo>
                      <a:pt x="2595" y="543"/>
                    </a:lnTo>
                    <a:lnTo>
                      <a:pt x="2602" y="570"/>
                    </a:lnTo>
                    <a:lnTo>
                      <a:pt x="2609" y="595"/>
                    </a:lnTo>
                    <a:lnTo>
                      <a:pt x="2614" y="622"/>
                    </a:lnTo>
                    <a:lnTo>
                      <a:pt x="2617" y="647"/>
                    </a:lnTo>
                    <a:lnTo>
                      <a:pt x="2621" y="674"/>
                    </a:lnTo>
                    <a:lnTo>
                      <a:pt x="2622" y="701"/>
                    </a:lnTo>
                    <a:lnTo>
                      <a:pt x="2623" y="728"/>
                    </a:lnTo>
                    <a:lnTo>
                      <a:pt x="2623" y="1665"/>
                    </a:lnTo>
                    <a:lnTo>
                      <a:pt x="3375" y="1665"/>
                    </a:lnTo>
                    <a:lnTo>
                      <a:pt x="3375" y="711"/>
                    </a:lnTo>
                    <a:lnTo>
                      <a:pt x="3218" y="713"/>
                    </a:lnTo>
                    <a:lnTo>
                      <a:pt x="3218" y="84"/>
                    </a:lnTo>
                    <a:lnTo>
                      <a:pt x="6023" y="84"/>
                    </a:lnTo>
                    <a:lnTo>
                      <a:pt x="6023" y="711"/>
                    </a:lnTo>
                    <a:lnTo>
                      <a:pt x="5881" y="711"/>
                    </a:lnTo>
                    <a:lnTo>
                      <a:pt x="6209" y="1323"/>
                    </a:lnTo>
                    <a:lnTo>
                      <a:pt x="6514" y="711"/>
                    </a:lnTo>
                    <a:lnTo>
                      <a:pt x="6343" y="711"/>
                    </a:lnTo>
                    <a:lnTo>
                      <a:pt x="6343" y="84"/>
                    </a:lnTo>
                    <a:lnTo>
                      <a:pt x="8953" y="84"/>
                    </a:lnTo>
                    <a:lnTo>
                      <a:pt x="8953" y="1373"/>
                    </a:lnTo>
                    <a:lnTo>
                      <a:pt x="8954" y="1389"/>
                    </a:lnTo>
                    <a:lnTo>
                      <a:pt x="8956" y="1405"/>
                    </a:lnTo>
                    <a:lnTo>
                      <a:pt x="8957" y="1420"/>
                    </a:lnTo>
                    <a:lnTo>
                      <a:pt x="8960" y="1435"/>
                    </a:lnTo>
                    <a:lnTo>
                      <a:pt x="8964" y="1450"/>
                    </a:lnTo>
                    <a:lnTo>
                      <a:pt x="8967" y="1464"/>
                    </a:lnTo>
                    <a:lnTo>
                      <a:pt x="8973" y="1478"/>
                    </a:lnTo>
                    <a:lnTo>
                      <a:pt x="8979" y="1492"/>
                    </a:lnTo>
                    <a:lnTo>
                      <a:pt x="8984" y="1506"/>
                    </a:lnTo>
                    <a:lnTo>
                      <a:pt x="8991" y="1518"/>
                    </a:lnTo>
                    <a:lnTo>
                      <a:pt x="8999" y="1530"/>
                    </a:lnTo>
                    <a:lnTo>
                      <a:pt x="9008" y="1541"/>
                    </a:lnTo>
                    <a:lnTo>
                      <a:pt x="9017" y="1553"/>
                    </a:lnTo>
                    <a:lnTo>
                      <a:pt x="9026" y="1564"/>
                    </a:lnTo>
                    <a:lnTo>
                      <a:pt x="9035" y="1575"/>
                    </a:lnTo>
                    <a:lnTo>
                      <a:pt x="9046" y="1584"/>
                    </a:lnTo>
                    <a:lnTo>
                      <a:pt x="9057" y="1593"/>
                    </a:lnTo>
                    <a:lnTo>
                      <a:pt x="9068" y="1603"/>
                    </a:lnTo>
                    <a:lnTo>
                      <a:pt x="9080" y="1611"/>
                    </a:lnTo>
                    <a:lnTo>
                      <a:pt x="9092" y="1619"/>
                    </a:lnTo>
                    <a:lnTo>
                      <a:pt x="9105" y="1626"/>
                    </a:lnTo>
                    <a:lnTo>
                      <a:pt x="9117" y="1633"/>
                    </a:lnTo>
                    <a:lnTo>
                      <a:pt x="9131" y="1638"/>
                    </a:lnTo>
                    <a:lnTo>
                      <a:pt x="9145" y="1644"/>
                    </a:lnTo>
                    <a:lnTo>
                      <a:pt x="9159" y="1649"/>
                    </a:lnTo>
                    <a:lnTo>
                      <a:pt x="9173" y="1653"/>
                    </a:lnTo>
                    <a:lnTo>
                      <a:pt x="9188" y="1657"/>
                    </a:lnTo>
                    <a:lnTo>
                      <a:pt x="9202" y="1660"/>
                    </a:lnTo>
                    <a:lnTo>
                      <a:pt x="9217" y="1663"/>
                    </a:lnTo>
                    <a:lnTo>
                      <a:pt x="9232" y="1664"/>
                    </a:lnTo>
                    <a:lnTo>
                      <a:pt x="9248" y="1665"/>
                    </a:lnTo>
                    <a:lnTo>
                      <a:pt x="9263" y="1665"/>
                    </a:lnTo>
                    <a:lnTo>
                      <a:pt x="9287" y="1665"/>
                    </a:lnTo>
                    <a:lnTo>
                      <a:pt x="9313" y="1662"/>
                    </a:lnTo>
                    <a:lnTo>
                      <a:pt x="9338" y="1657"/>
                    </a:lnTo>
                    <a:lnTo>
                      <a:pt x="9363" y="1650"/>
                    </a:lnTo>
                    <a:lnTo>
                      <a:pt x="9376" y="1645"/>
                    </a:lnTo>
                    <a:lnTo>
                      <a:pt x="9389" y="1641"/>
                    </a:lnTo>
                    <a:lnTo>
                      <a:pt x="9400" y="1635"/>
                    </a:lnTo>
                    <a:lnTo>
                      <a:pt x="9413" y="1629"/>
                    </a:lnTo>
                    <a:lnTo>
                      <a:pt x="9425" y="1622"/>
                    </a:lnTo>
                    <a:lnTo>
                      <a:pt x="9436" y="1615"/>
                    </a:lnTo>
                    <a:lnTo>
                      <a:pt x="9447" y="1607"/>
                    </a:lnTo>
                    <a:lnTo>
                      <a:pt x="9458" y="1599"/>
                    </a:lnTo>
                    <a:lnTo>
                      <a:pt x="9469" y="1590"/>
                    </a:lnTo>
                    <a:lnTo>
                      <a:pt x="9479" y="1581"/>
                    </a:lnTo>
                    <a:lnTo>
                      <a:pt x="9488" y="1570"/>
                    </a:lnTo>
                    <a:lnTo>
                      <a:pt x="9497" y="1560"/>
                    </a:lnTo>
                    <a:lnTo>
                      <a:pt x="9506" y="1548"/>
                    </a:lnTo>
                    <a:lnTo>
                      <a:pt x="9514" y="1536"/>
                    </a:lnTo>
                    <a:lnTo>
                      <a:pt x="9522" y="1523"/>
                    </a:lnTo>
                    <a:lnTo>
                      <a:pt x="9529" y="1509"/>
                    </a:lnTo>
                    <a:lnTo>
                      <a:pt x="9534" y="1495"/>
                    </a:lnTo>
                    <a:lnTo>
                      <a:pt x="9540" y="1480"/>
                    </a:lnTo>
                    <a:lnTo>
                      <a:pt x="9546" y="1465"/>
                    </a:lnTo>
                    <a:lnTo>
                      <a:pt x="9549" y="1449"/>
                    </a:lnTo>
                    <a:lnTo>
                      <a:pt x="9553" y="1432"/>
                    </a:lnTo>
                    <a:lnTo>
                      <a:pt x="9556" y="1413"/>
                    </a:lnTo>
                    <a:lnTo>
                      <a:pt x="9558" y="1395"/>
                    </a:lnTo>
                    <a:lnTo>
                      <a:pt x="9559" y="1375"/>
                    </a:lnTo>
                    <a:lnTo>
                      <a:pt x="9559" y="711"/>
                    </a:lnTo>
                    <a:lnTo>
                      <a:pt x="9321" y="711"/>
                    </a:lnTo>
                    <a:lnTo>
                      <a:pt x="9321" y="84"/>
                    </a:lnTo>
                    <a:lnTo>
                      <a:pt x="10469" y="84"/>
                    </a:lnTo>
                    <a:lnTo>
                      <a:pt x="10469" y="1665"/>
                    </a:lnTo>
                    <a:lnTo>
                      <a:pt x="11700" y="1664"/>
                    </a:lnTo>
                    <a:lnTo>
                      <a:pt x="11712" y="1678"/>
                    </a:lnTo>
                    <a:lnTo>
                      <a:pt x="11726" y="1690"/>
                    </a:lnTo>
                    <a:lnTo>
                      <a:pt x="11742" y="1703"/>
                    </a:lnTo>
                    <a:lnTo>
                      <a:pt x="11759" y="1715"/>
                    </a:lnTo>
                    <a:lnTo>
                      <a:pt x="11776" y="1727"/>
                    </a:lnTo>
                    <a:lnTo>
                      <a:pt x="11794" y="1739"/>
                    </a:lnTo>
                    <a:lnTo>
                      <a:pt x="11814" y="1749"/>
                    </a:lnTo>
                    <a:lnTo>
                      <a:pt x="11835" y="1761"/>
                    </a:lnTo>
                    <a:lnTo>
                      <a:pt x="11856" y="1771"/>
                    </a:lnTo>
                    <a:lnTo>
                      <a:pt x="11876" y="1781"/>
                    </a:lnTo>
                    <a:lnTo>
                      <a:pt x="11898" y="1790"/>
                    </a:lnTo>
                    <a:lnTo>
                      <a:pt x="11920" y="1799"/>
                    </a:lnTo>
                    <a:lnTo>
                      <a:pt x="11943" y="1807"/>
                    </a:lnTo>
                    <a:lnTo>
                      <a:pt x="11965" y="1814"/>
                    </a:lnTo>
                    <a:lnTo>
                      <a:pt x="11987" y="1821"/>
                    </a:lnTo>
                    <a:lnTo>
                      <a:pt x="12010" y="1827"/>
                    </a:lnTo>
                    <a:lnTo>
                      <a:pt x="12032" y="1833"/>
                    </a:lnTo>
                    <a:lnTo>
                      <a:pt x="12054" y="1836"/>
                    </a:lnTo>
                    <a:lnTo>
                      <a:pt x="12076" y="1839"/>
                    </a:lnTo>
                    <a:lnTo>
                      <a:pt x="12097" y="1842"/>
                    </a:lnTo>
                    <a:lnTo>
                      <a:pt x="12118" y="1844"/>
                    </a:lnTo>
                    <a:lnTo>
                      <a:pt x="12137" y="1844"/>
                    </a:lnTo>
                    <a:lnTo>
                      <a:pt x="12157" y="1843"/>
                    </a:lnTo>
                    <a:lnTo>
                      <a:pt x="12176" y="1842"/>
                    </a:lnTo>
                    <a:lnTo>
                      <a:pt x="12193" y="1838"/>
                    </a:lnTo>
                    <a:lnTo>
                      <a:pt x="12209" y="1835"/>
                    </a:lnTo>
                    <a:lnTo>
                      <a:pt x="12224" y="1829"/>
                    </a:lnTo>
                    <a:lnTo>
                      <a:pt x="12238" y="1822"/>
                    </a:lnTo>
                    <a:lnTo>
                      <a:pt x="12251" y="1814"/>
                    </a:lnTo>
                    <a:lnTo>
                      <a:pt x="12261" y="1805"/>
                    </a:lnTo>
                    <a:lnTo>
                      <a:pt x="12271" y="1794"/>
                    </a:lnTo>
                    <a:lnTo>
                      <a:pt x="12278" y="1782"/>
                    </a:lnTo>
                    <a:lnTo>
                      <a:pt x="12287" y="1768"/>
                    </a:lnTo>
                    <a:lnTo>
                      <a:pt x="12293" y="1755"/>
                    </a:lnTo>
                    <a:lnTo>
                      <a:pt x="12299" y="1741"/>
                    </a:lnTo>
                    <a:lnTo>
                      <a:pt x="12304" y="1730"/>
                    </a:lnTo>
                    <a:lnTo>
                      <a:pt x="12307" y="1717"/>
                    </a:lnTo>
                    <a:lnTo>
                      <a:pt x="12311" y="1705"/>
                    </a:lnTo>
                    <a:lnTo>
                      <a:pt x="12313" y="1694"/>
                    </a:lnTo>
                    <a:lnTo>
                      <a:pt x="12314" y="1682"/>
                    </a:lnTo>
                    <a:lnTo>
                      <a:pt x="12314" y="1671"/>
                    </a:lnTo>
                    <a:lnTo>
                      <a:pt x="12314" y="1660"/>
                    </a:lnTo>
                    <a:lnTo>
                      <a:pt x="12313" y="1650"/>
                    </a:lnTo>
                    <a:lnTo>
                      <a:pt x="12311" y="1641"/>
                    </a:lnTo>
                    <a:lnTo>
                      <a:pt x="12307" y="1630"/>
                    </a:lnTo>
                    <a:lnTo>
                      <a:pt x="12304" y="1621"/>
                    </a:lnTo>
                    <a:lnTo>
                      <a:pt x="12298" y="1612"/>
                    </a:lnTo>
                    <a:lnTo>
                      <a:pt x="12293" y="1603"/>
                    </a:lnTo>
                    <a:lnTo>
                      <a:pt x="12287" y="1595"/>
                    </a:lnTo>
                    <a:lnTo>
                      <a:pt x="12280" y="1586"/>
                    </a:lnTo>
                    <a:lnTo>
                      <a:pt x="12270" y="1577"/>
                    </a:lnTo>
                    <a:lnTo>
                      <a:pt x="12262" y="1570"/>
                    </a:lnTo>
                    <a:lnTo>
                      <a:pt x="12252" y="1562"/>
                    </a:lnTo>
                    <a:lnTo>
                      <a:pt x="12241" y="1554"/>
                    </a:lnTo>
                    <a:lnTo>
                      <a:pt x="12230" y="1547"/>
                    </a:lnTo>
                    <a:lnTo>
                      <a:pt x="12217" y="1540"/>
                    </a:lnTo>
                    <a:lnTo>
                      <a:pt x="12189" y="1526"/>
                    </a:lnTo>
                    <a:lnTo>
                      <a:pt x="12158" y="1514"/>
                    </a:lnTo>
                    <a:lnTo>
                      <a:pt x="12125" y="1501"/>
                    </a:lnTo>
                    <a:lnTo>
                      <a:pt x="12087" y="1489"/>
                    </a:lnTo>
                    <a:lnTo>
                      <a:pt x="12037" y="1474"/>
                    </a:lnTo>
                    <a:lnTo>
                      <a:pt x="11984" y="1458"/>
                    </a:lnTo>
                    <a:lnTo>
                      <a:pt x="11928" y="1442"/>
                    </a:lnTo>
                    <a:lnTo>
                      <a:pt x="11871" y="1425"/>
                    </a:lnTo>
                    <a:lnTo>
                      <a:pt x="11811" y="1406"/>
                    </a:lnTo>
                    <a:lnTo>
                      <a:pt x="11750" y="1387"/>
                    </a:lnTo>
                    <a:lnTo>
                      <a:pt x="11690" y="1367"/>
                    </a:lnTo>
                    <a:lnTo>
                      <a:pt x="11629" y="1345"/>
                    </a:lnTo>
                    <a:lnTo>
                      <a:pt x="11569" y="1323"/>
                    </a:lnTo>
                    <a:lnTo>
                      <a:pt x="11509" y="1300"/>
                    </a:lnTo>
                    <a:lnTo>
                      <a:pt x="11451" y="1276"/>
                    </a:lnTo>
                    <a:lnTo>
                      <a:pt x="11396" y="1249"/>
                    </a:lnTo>
                    <a:lnTo>
                      <a:pt x="11368" y="1236"/>
                    </a:lnTo>
                    <a:lnTo>
                      <a:pt x="11343" y="1222"/>
                    </a:lnTo>
                    <a:lnTo>
                      <a:pt x="11316" y="1209"/>
                    </a:lnTo>
                    <a:lnTo>
                      <a:pt x="11292" y="1194"/>
                    </a:lnTo>
                    <a:lnTo>
                      <a:pt x="11267" y="1179"/>
                    </a:lnTo>
                    <a:lnTo>
                      <a:pt x="11244" y="1164"/>
                    </a:lnTo>
                    <a:lnTo>
                      <a:pt x="11222" y="1149"/>
                    </a:lnTo>
                    <a:lnTo>
                      <a:pt x="11202" y="1132"/>
                    </a:lnTo>
                    <a:lnTo>
                      <a:pt x="11173" y="1108"/>
                    </a:lnTo>
                    <a:lnTo>
                      <a:pt x="11146" y="1083"/>
                    </a:lnTo>
                    <a:lnTo>
                      <a:pt x="11135" y="1069"/>
                    </a:lnTo>
                    <a:lnTo>
                      <a:pt x="11123" y="1056"/>
                    </a:lnTo>
                    <a:lnTo>
                      <a:pt x="11112" y="1042"/>
                    </a:lnTo>
                    <a:lnTo>
                      <a:pt x="11101" y="1028"/>
                    </a:lnTo>
                    <a:lnTo>
                      <a:pt x="11092" y="1015"/>
                    </a:lnTo>
                    <a:lnTo>
                      <a:pt x="11083" y="1001"/>
                    </a:lnTo>
                    <a:lnTo>
                      <a:pt x="11073" y="986"/>
                    </a:lnTo>
                    <a:lnTo>
                      <a:pt x="11065" y="971"/>
                    </a:lnTo>
                    <a:lnTo>
                      <a:pt x="11058" y="956"/>
                    </a:lnTo>
                    <a:lnTo>
                      <a:pt x="11051" y="939"/>
                    </a:lnTo>
                    <a:lnTo>
                      <a:pt x="11044" y="923"/>
                    </a:lnTo>
                    <a:lnTo>
                      <a:pt x="11039" y="906"/>
                    </a:lnTo>
                    <a:lnTo>
                      <a:pt x="11033" y="889"/>
                    </a:lnTo>
                    <a:lnTo>
                      <a:pt x="11028" y="871"/>
                    </a:lnTo>
                    <a:lnTo>
                      <a:pt x="11025" y="853"/>
                    </a:lnTo>
                    <a:lnTo>
                      <a:pt x="11020" y="834"/>
                    </a:lnTo>
                    <a:lnTo>
                      <a:pt x="11018" y="815"/>
                    </a:lnTo>
                    <a:lnTo>
                      <a:pt x="11016" y="795"/>
                    </a:lnTo>
                    <a:lnTo>
                      <a:pt x="11013" y="774"/>
                    </a:lnTo>
                    <a:lnTo>
                      <a:pt x="11012" y="753"/>
                    </a:lnTo>
                    <a:lnTo>
                      <a:pt x="11010" y="709"/>
                    </a:lnTo>
                    <a:lnTo>
                      <a:pt x="11011" y="662"/>
                    </a:lnTo>
                    <a:lnTo>
                      <a:pt x="11014" y="611"/>
                    </a:lnTo>
                    <a:lnTo>
                      <a:pt x="11019" y="558"/>
                    </a:lnTo>
                    <a:lnTo>
                      <a:pt x="11024" y="528"/>
                    </a:lnTo>
                    <a:lnTo>
                      <a:pt x="11031" y="499"/>
                    </a:lnTo>
                    <a:lnTo>
                      <a:pt x="11039" y="470"/>
                    </a:lnTo>
                    <a:lnTo>
                      <a:pt x="11049" y="441"/>
                    </a:lnTo>
                    <a:lnTo>
                      <a:pt x="11061" y="414"/>
                    </a:lnTo>
                    <a:lnTo>
                      <a:pt x="11073" y="387"/>
                    </a:lnTo>
                    <a:lnTo>
                      <a:pt x="11088" y="361"/>
                    </a:lnTo>
                    <a:lnTo>
                      <a:pt x="11105" y="335"/>
                    </a:lnTo>
                    <a:lnTo>
                      <a:pt x="11122" y="311"/>
                    </a:lnTo>
                    <a:lnTo>
                      <a:pt x="11140" y="287"/>
                    </a:lnTo>
                    <a:lnTo>
                      <a:pt x="11160" y="263"/>
                    </a:lnTo>
                    <a:lnTo>
                      <a:pt x="11181" y="240"/>
                    </a:lnTo>
                    <a:lnTo>
                      <a:pt x="11203" y="218"/>
                    </a:lnTo>
                    <a:lnTo>
                      <a:pt x="11225" y="199"/>
                    </a:lnTo>
                    <a:lnTo>
                      <a:pt x="11249" y="178"/>
                    </a:lnTo>
                    <a:lnTo>
                      <a:pt x="11273" y="159"/>
                    </a:lnTo>
                    <a:lnTo>
                      <a:pt x="11299" y="141"/>
                    </a:lnTo>
                    <a:lnTo>
                      <a:pt x="11325" y="125"/>
                    </a:lnTo>
                    <a:lnTo>
                      <a:pt x="11351" y="109"/>
                    </a:lnTo>
                    <a:lnTo>
                      <a:pt x="11378" y="94"/>
                    </a:lnTo>
                    <a:lnTo>
                      <a:pt x="11406" y="80"/>
                    </a:lnTo>
                    <a:lnTo>
                      <a:pt x="11434" y="66"/>
                    </a:lnTo>
                    <a:lnTo>
                      <a:pt x="11462" y="54"/>
                    </a:lnTo>
                    <a:lnTo>
                      <a:pt x="11490" y="44"/>
                    </a:lnTo>
                    <a:lnTo>
                      <a:pt x="11519" y="35"/>
                    </a:lnTo>
                    <a:lnTo>
                      <a:pt x="11548" y="25"/>
                    </a:lnTo>
                    <a:lnTo>
                      <a:pt x="11577" y="19"/>
                    </a:lnTo>
                    <a:lnTo>
                      <a:pt x="11605" y="13"/>
                    </a:lnTo>
                    <a:lnTo>
                      <a:pt x="11634" y="7"/>
                    </a:lnTo>
                    <a:lnTo>
                      <a:pt x="11663" y="4"/>
                    </a:lnTo>
                    <a:lnTo>
                      <a:pt x="11690" y="1"/>
                    </a:lnTo>
                    <a:lnTo>
                      <a:pt x="11718"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5" name="Freeform 8"/>
              <p:cNvSpPr>
                <a:spLocks/>
              </p:cNvSpPr>
              <p:nvPr/>
            </p:nvSpPr>
            <p:spPr bwMode="auto">
              <a:xfrm>
                <a:off x="5148262" y="2136775"/>
                <a:ext cx="4695826" cy="492124"/>
              </a:xfrm>
              <a:custGeom>
                <a:avLst/>
                <a:gdLst>
                  <a:gd name="T0" fmla="*/ 0 w 8874"/>
                  <a:gd name="T1" fmla="*/ 0 h 929"/>
                  <a:gd name="T2" fmla="*/ 8874 w 8874"/>
                  <a:gd name="T3" fmla="*/ 0 h 929"/>
                  <a:gd name="T4" fmla="*/ 8874 w 8874"/>
                  <a:gd name="T5" fmla="*/ 929 h 929"/>
                  <a:gd name="T6" fmla="*/ 1 w 8874"/>
                  <a:gd name="T7" fmla="*/ 929 h 929"/>
                  <a:gd name="T8" fmla="*/ 22 w 8874"/>
                  <a:gd name="T9" fmla="*/ 906 h 929"/>
                  <a:gd name="T10" fmla="*/ 42 w 8874"/>
                  <a:gd name="T11" fmla="*/ 882 h 929"/>
                  <a:gd name="T12" fmla="*/ 61 w 8874"/>
                  <a:gd name="T13" fmla="*/ 857 h 929"/>
                  <a:gd name="T14" fmla="*/ 78 w 8874"/>
                  <a:gd name="T15" fmla="*/ 831 h 929"/>
                  <a:gd name="T16" fmla="*/ 94 w 8874"/>
                  <a:gd name="T17" fmla="*/ 804 h 929"/>
                  <a:gd name="T18" fmla="*/ 109 w 8874"/>
                  <a:gd name="T19" fmla="*/ 776 h 929"/>
                  <a:gd name="T20" fmla="*/ 123 w 8874"/>
                  <a:gd name="T21" fmla="*/ 748 h 929"/>
                  <a:gd name="T22" fmla="*/ 136 w 8874"/>
                  <a:gd name="T23" fmla="*/ 719 h 929"/>
                  <a:gd name="T24" fmla="*/ 147 w 8874"/>
                  <a:gd name="T25" fmla="*/ 690 h 929"/>
                  <a:gd name="T26" fmla="*/ 157 w 8874"/>
                  <a:gd name="T27" fmla="*/ 659 h 929"/>
                  <a:gd name="T28" fmla="*/ 166 w 8874"/>
                  <a:gd name="T29" fmla="*/ 629 h 929"/>
                  <a:gd name="T30" fmla="*/ 173 w 8874"/>
                  <a:gd name="T31" fmla="*/ 596 h 929"/>
                  <a:gd name="T32" fmla="*/ 177 w 8874"/>
                  <a:gd name="T33" fmla="*/ 565 h 929"/>
                  <a:gd name="T34" fmla="*/ 182 w 8874"/>
                  <a:gd name="T35" fmla="*/ 531 h 929"/>
                  <a:gd name="T36" fmla="*/ 184 w 8874"/>
                  <a:gd name="T37" fmla="*/ 499 h 929"/>
                  <a:gd name="T38" fmla="*/ 186 w 8874"/>
                  <a:gd name="T39" fmla="*/ 466 h 929"/>
                  <a:gd name="T40" fmla="*/ 184 w 8874"/>
                  <a:gd name="T41" fmla="*/ 432 h 929"/>
                  <a:gd name="T42" fmla="*/ 182 w 8874"/>
                  <a:gd name="T43" fmla="*/ 399 h 929"/>
                  <a:gd name="T44" fmla="*/ 177 w 8874"/>
                  <a:gd name="T45" fmla="*/ 366 h 929"/>
                  <a:gd name="T46" fmla="*/ 173 w 8874"/>
                  <a:gd name="T47" fmla="*/ 334 h 929"/>
                  <a:gd name="T48" fmla="*/ 165 w 8874"/>
                  <a:gd name="T49" fmla="*/ 303 h 929"/>
                  <a:gd name="T50" fmla="*/ 157 w 8874"/>
                  <a:gd name="T51" fmla="*/ 272 h 929"/>
                  <a:gd name="T52" fmla="*/ 146 w 8874"/>
                  <a:gd name="T53" fmla="*/ 240 h 929"/>
                  <a:gd name="T54" fmla="*/ 136 w 8874"/>
                  <a:gd name="T55" fmla="*/ 211 h 929"/>
                  <a:gd name="T56" fmla="*/ 123 w 8874"/>
                  <a:gd name="T57" fmla="*/ 181 h 929"/>
                  <a:gd name="T58" fmla="*/ 109 w 8874"/>
                  <a:gd name="T59" fmla="*/ 154 h 929"/>
                  <a:gd name="T60" fmla="*/ 93 w 8874"/>
                  <a:gd name="T61" fmla="*/ 126 h 929"/>
                  <a:gd name="T62" fmla="*/ 77 w 8874"/>
                  <a:gd name="T63" fmla="*/ 98 h 929"/>
                  <a:gd name="T64" fmla="*/ 60 w 8874"/>
                  <a:gd name="T65" fmla="*/ 73 h 929"/>
                  <a:gd name="T66" fmla="*/ 40 w 8874"/>
                  <a:gd name="T67" fmla="*/ 47 h 929"/>
                  <a:gd name="T68" fmla="*/ 20 w 8874"/>
                  <a:gd name="T69" fmla="*/ 23 h 929"/>
                  <a:gd name="T70" fmla="*/ 0 w 8874"/>
                  <a:gd name="T7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74" h="929">
                    <a:moveTo>
                      <a:pt x="0" y="0"/>
                    </a:moveTo>
                    <a:lnTo>
                      <a:pt x="8874" y="0"/>
                    </a:lnTo>
                    <a:lnTo>
                      <a:pt x="8874" y="929"/>
                    </a:lnTo>
                    <a:lnTo>
                      <a:pt x="1" y="929"/>
                    </a:lnTo>
                    <a:lnTo>
                      <a:pt x="22" y="906"/>
                    </a:lnTo>
                    <a:lnTo>
                      <a:pt x="42" y="882"/>
                    </a:lnTo>
                    <a:lnTo>
                      <a:pt x="61" y="857"/>
                    </a:lnTo>
                    <a:lnTo>
                      <a:pt x="78" y="831"/>
                    </a:lnTo>
                    <a:lnTo>
                      <a:pt x="94" y="804"/>
                    </a:lnTo>
                    <a:lnTo>
                      <a:pt x="109" y="776"/>
                    </a:lnTo>
                    <a:lnTo>
                      <a:pt x="123" y="748"/>
                    </a:lnTo>
                    <a:lnTo>
                      <a:pt x="136" y="719"/>
                    </a:lnTo>
                    <a:lnTo>
                      <a:pt x="147" y="690"/>
                    </a:lnTo>
                    <a:lnTo>
                      <a:pt x="157" y="659"/>
                    </a:lnTo>
                    <a:lnTo>
                      <a:pt x="166" y="629"/>
                    </a:lnTo>
                    <a:lnTo>
                      <a:pt x="173" y="596"/>
                    </a:lnTo>
                    <a:lnTo>
                      <a:pt x="177" y="565"/>
                    </a:lnTo>
                    <a:lnTo>
                      <a:pt x="182" y="531"/>
                    </a:lnTo>
                    <a:lnTo>
                      <a:pt x="184" y="499"/>
                    </a:lnTo>
                    <a:lnTo>
                      <a:pt x="186" y="466"/>
                    </a:lnTo>
                    <a:lnTo>
                      <a:pt x="184" y="432"/>
                    </a:lnTo>
                    <a:lnTo>
                      <a:pt x="182" y="399"/>
                    </a:lnTo>
                    <a:lnTo>
                      <a:pt x="177" y="366"/>
                    </a:lnTo>
                    <a:lnTo>
                      <a:pt x="173" y="334"/>
                    </a:lnTo>
                    <a:lnTo>
                      <a:pt x="165" y="303"/>
                    </a:lnTo>
                    <a:lnTo>
                      <a:pt x="157" y="272"/>
                    </a:lnTo>
                    <a:lnTo>
                      <a:pt x="146" y="240"/>
                    </a:lnTo>
                    <a:lnTo>
                      <a:pt x="136" y="211"/>
                    </a:lnTo>
                    <a:lnTo>
                      <a:pt x="123" y="181"/>
                    </a:lnTo>
                    <a:lnTo>
                      <a:pt x="109" y="154"/>
                    </a:lnTo>
                    <a:lnTo>
                      <a:pt x="93" y="126"/>
                    </a:lnTo>
                    <a:lnTo>
                      <a:pt x="77" y="98"/>
                    </a:lnTo>
                    <a:lnTo>
                      <a:pt x="60" y="73"/>
                    </a:lnTo>
                    <a:lnTo>
                      <a:pt x="40" y="47"/>
                    </a:lnTo>
                    <a:lnTo>
                      <a:pt x="20" y="23"/>
                    </a:lnTo>
                    <a:lnTo>
                      <a:pt x="0"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6" name="Freeform 9"/>
              <p:cNvSpPr>
                <a:spLocks/>
              </p:cNvSpPr>
              <p:nvPr/>
            </p:nvSpPr>
            <p:spPr bwMode="auto">
              <a:xfrm>
                <a:off x="2865441" y="2136775"/>
                <a:ext cx="1762127" cy="492124"/>
              </a:xfrm>
              <a:custGeom>
                <a:avLst/>
                <a:gdLst>
                  <a:gd name="T0" fmla="*/ 0 w 3330"/>
                  <a:gd name="T1" fmla="*/ 929 h 929"/>
                  <a:gd name="T2" fmla="*/ 0 w 3330"/>
                  <a:gd name="T3" fmla="*/ 0 h 929"/>
                  <a:gd name="T4" fmla="*/ 3330 w 3330"/>
                  <a:gd name="T5" fmla="*/ 0 h 929"/>
                  <a:gd name="T6" fmla="*/ 3309 w 3330"/>
                  <a:gd name="T7" fmla="*/ 23 h 929"/>
                  <a:gd name="T8" fmla="*/ 3289 w 3330"/>
                  <a:gd name="T9" fmla="*/ 47 h 929"/>
                  <a:gd name="T10" fmla="*/ 3270 w 3330"/>
                  <a:gd name="T11" fmla="*/ 73 h 929"/>
                  <a:gd name="T12" fmla="*/ 3252 w 3330"/>
                  <a:gd name="T13" fmla="*/ 98 h 929"/>
                  <a:gd name="T14" fmla="*/ 3236 w 3330"/>
                  <a:gd name="T15" fmla="*/ 126 h 929"/>
                  <a:gd name="T16" fmla="*/ 3221 w 3330"/>
                  <a:gd name="T17" fmla="*/ 154 h 929"/>
                  <a:gd name="T18" fmla="*/ 3207 w 3330"/>
                  <a:gd name="T19" fmla="*/ 181 h 929"/>
                  <a:gd name="T20" fmla="*/ 3194 w 3330"/>
                  <a:gd name="T21" fmla="*/ 211 h 929"/>
                  <a:gd name="T22" fmla="*/ 3183 w 3330"/>
                  <a:gd name="T23" fmla="*/ 240 h 929"/>
                  <a:gd name="T24" fmla="*/ 3172 w 3330"/>
                  <a:gd name="T25" fmla="*/ 272 h 929"/>
                  <a:gd name="T26" fmla="*/ 3164 w 3330"/>
                  <a:gd name="T27" fmla="*/ 303 h 929"/>
                  <a:gd name="T28" fmla="*/ 3157 w 3330"/>
                  <a:gd name="T29" fmla="*/ 334 h 929"/>
                  <a:gd name="T30" fmla="*/ 3151 w 3330"/>
                  <a:gd name="T31" fmla="*/ 366 h 929"/>
                  <a:gd name="T32" fmla="*/ 3147 w 3330"/>
                  <a:gd name="T33" fmla="*/ 399 h 929"/>
                  <a:gd name="T34" fmla="*/ 3144 w 3330"/>
                  <a:gd name="T35" fmla="*/ 432 h 929"/>
                  <a:gd name="T36" fmla="*/ 3143 w 3330"/>
                  <a:gd name="T37" fmla="*/ 466 h 929"/>
                  <a:gd name="T38" fmla="*/ 3144 w 3330"/>
                  <a:gd name="T39" fmla="*/ 499 h 929"/>
                  <a:gd name="T40" fmla="*/ 3147 w 3330"/>
                  <a:gd name="T41" fmla="*/ 531 h 929"/>
                  <a:gd name="T42" fmla="*/ 3151 w 3330"/>
                  <a:gd name="T43" fmla="*/ 565 h 929"/>
                  <a:gd name="T44" fmla="*/ 3156 w 3330"/>
                  <a:gd name="T45" fmla="*/ 596 h 929"/>
                  <a:gd name="T46" fmla="*/ 3163 w 3330"/>
                  <a:gd name="T47" fmla="*/ 629 h 929"/>
                  <a:gd name="T48" fmla="*/ 3172 w 3330"/>
                  <a:gd name="T49" fmla="*/ 659 h 929"/>
                  <a:gd name="T50" fmla="*/ 3181 w 3330"/>
                  <a:gd name="T51" fmla="*/ 690 h 929"/>
                  <a:gd name="T52" fmla="*/ 3193 w 3330"/>
                  <a:gd name="T53" fmla="*/ 719 h 929"/>
                  <a:gd name="T54" fmla="*/ 3206 w 3330"/>
                  <a:gd name="T55" fmla="*/ 748 h 929"/>
                  <a:gd name="T56" fmla="*/ 3220 w 3330"/>
                  <a:gd name="T57" fmla="*/ 776 h 929"/>
                  <a:gd name="T58" fmla="*/ 3235 w 3330"/>
                  <a:gd name="T59" fmla="*/ 804 h 929"/>
                  <a:gd name="T60" fmla="*/ 3251 w 3330"/>
                  <a:gd name="T61" fmla="*/ 831 h 929"/>
                  <a:gd name="T62" fmla="*/ 3269 w 3330"/>
                  <a:gd name="T63" fmla="*/ 857 h 929"/>
                  <a:gd name="T64" fmla="*/ 3288 w 3330"/>
                  <a:gd name="T65" fmla="*/ 882 h 929"/>
                  <a:gd name="T66" fmla="*/ 3307 w 3330"/>
                  <a:gd name="T67" fmla="*/ 906 h 929"/>
                  <a:gd name="T68" fmla="*/ 3328 w 3330"/>
                  <a:gd name="T69" fmla="*/ 929 h 929"/>
                  <a:gd name="T70" fmla="*/ 0 w 3330"/>
                  <a:gd name="T71"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30" h="929">
                    <a:moveTo>
                      <a:pt x="0" y="929"/>
                    </a:moveTo>
                    <a:lnTo>
                      <a:pt x="0" y="0"/>
                    </a:lnTo>
                    <a:lnTo>
                      <a:pt x="3330" y="0"/>
                    </a:lnTo>
                    <a:lnTo>
                      <a:pt x="3309" y="23"/>
                    </a:lnTo>
                    <a:lnTo>
                      <a:pt x="3289" y="47"/>
                    </a:lnTo>
                    <a:lnTo>
                      <a:pt x="3270" y="73"/>
                    </a:lnTo>
                    <a:lnTo>
                      <a:pt x="3252" y="98"/>
                    </a:lnTo>
                    <a:lnTo>
                      <a:pt x="3236" y="126"/>
                    </a:lnTo>
                    <a:lnTo>
                      <a:pt x="3221" y="154"/>
                    </a:lnTo>
                    <a:lnTo>
                      <a:pt x="3207" y="181"/>
                    </a:lnTo>
                    <a:lnTo>
                      <a:pt x="3194" y="211"/>
                    </a:lnTo>
                    <a:lnTo>
                      <a:pt x="3183" y="240"/>
                    </a:lnTo>
                    <a:lnTo>
                      <a:pt x="3172" y="272"/>
                    </a:lnTo>
                    <a:lnTo>
                      <a:pt x="3164" y="303"/>
                    </a:lnTo>
                    <a:lnTo>
                      <a:pt x="3157" y="334"/>
                    </a:lnTo>
                    <a:lnTo>
                      <a:pt x="3151" y="366"/>
                    </a:lnTo>
                    <a:lnTo>
                      <a:pt x="3147" y="399"/>
                    </a:lnTo>
                    <a:lnTo>
                      <a:pt x="3144" y="432"/>
                    </a:lnTo>
                    <a:lnTo>
                      <a:pt x="3143" y="466"/>
                    </a:lnTo>
                    <a:lnTo>
                      <a:pt x="3144" y="499"/>
                    </a:lnTo>
                    <a:lnTo>
                      <a:pt x="3147" y="531"/>
                    </a:lnTo>
                    <a:lnTo>
                      <a:pt x="3151" y="565"/>
                    </a:lnTo>
                    <a:lnTo>
                      <a:pt x="3156" y="596"/>
                    </a:lnTo>
                    <a:lnTo>
                      <a:pt x="3163" y="629"/>
                    </a:lnTo>
                    <a:lnTo>
                      <a:pt x="3172" y="659"/>
                    </a:lnTo>
                    <a:lnTo>
                      <a:pt x="3181" y="690"/>
                    </a:lnTo>
                    <a:lnTo>
                      <a:pt x="3193" y="719"/>
                    </a:lnTo>
                    <a:lnTo>
                      <a:pt x="3206" y="748"/>
                    </a:lnTo>
                    <a:lnTo>
                      <a:pt x="3220" y="776"/>
                    </a:lnTo>
                    <a:lnTo>
                      <a:pt x="3235" y="804"/>
                    </a:lnTo>
                    <a:lnTo>
                      <a:pt x="3251" y="831"/>
                    </a:lnTo>
                    <a:lnTo>
                      <a:pt x="3269" y="857"/>
                    </a:lnTo>
                    <a:lnTo>
                      <a:pt x="3288" y="882"/>
                    </a:lnTo>
                    <a:lnTo>
                      <a:pt x="3307" y="906"/>
                    </a:lnTo>
                    <a:lnTo>
                      <a:pt x="3328" y="929"/>
                    </a:lnTo>
                    <a:lnTo>
                      <a:pt x="0" y="929"/>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7" name="Rectangle 10"/>
              <p:cNvSpPr>
                <a:spLocks noChangeArrowheads="1"/>
              </p:cNvSpPr>
              <p:nvPr/>
            </p:nvSpPr>
            <p:spPr bwMode="auto">
              <a:xfrm>
                <a:off x="2871788" y="4232277"/>
                <a:ext cx="6972300" cy="488948"/>
              </a:xfrm>
              <a:prstGeom prst="rect">
                <a:avLst/>
              </a:pr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gr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96986" y="32936"/>
              <a:ext cx="1447800" cy="814388"/>
            </a:xfrm>
            <a:prstGeom prst="rect">
              <a:avLst/>
            </a:prstGeom>
          </p:spPr>
        </p:pic>
      </p:grpSp>
      <p:pic>
        <p:nvPicPr>
          <p:cNvPr id="1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96986" y="5308600"/>
            <a:ext cx="12954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623675" y="115458"/>
            <a:ext cx="19449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i="1" cap="none" spc="0" dirty="0" smtClean="0">
                <a:ln w="11430"/>
                <a:solidFill>
                  <a:srgbClr val="FF0000"/>
                </a:solidFill>
                <a:effectLst>
                  <a:outerShdw blurRad="38100" dist="38100" dir="2700000" algn="tl">
                    <a:srgbClr val="000000">
                      <a:alpha val="43137"/>
                    </a:srgbClr>
                  </a:outerShdw>
                </a:effectLst>
              </a:rPr>
              <a:t>Features…</a:t>
            </a:r>
            <a:endParaRPr lang="en-US" sz="3200" b="1" i="1" cap="none" spc="0" dirty="0">
              <a:ln w="1143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7492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1"/>
          <p:cNvSpPr>
            <a:spLocks noGrp="1"/>
          </p:cNvSpPr>
          <p:nvPr>
            <p:ph type="sldNum" sz="quarter" idx="12"/>
          </p:nvPr>
        </p:nvSpPr>
        <p:spPr>
          <a:xfrm>
            <a:off x="6811155" y="6485679"/>
            <a:ext cx="2133600" cy="365125"/>
          </a:xfrm>
        </p:spPr>
        <p:txBody>
          <a:bodyPr/>
          <a:lstStyle/>
          <a:p>
            <a:fld id="{1B393FCE-8749-43DA-915F-E003C1123006}" type="slidenum">
              <a:rPr lang="en-GB" smtClean="0"/>
              <a:pPr/>
              <a:t>16</a:t>
            </a:fld>
            <a:endParaRPr lang="en-GB" dirty="0"/>
          </a:p>
        </p:txBody>
      </p:sp>
      <p:sp>
        <p:nvSpPr>
          <p:cNvPr id="5" name="Datumsplatzhalter 2"/>
          <p:cNvSpPr>
            <a:spLocks noGrp="1"/>
          </p:cNvSpPr>
          <p:nvPr>
            <p:ph type="dt" sz="half" idx="10"/>
          </p:nvPr>
        </p:nvSpPr>
        <p:spPr>
          <a:xfrm>
            <a:off x="176265" y="6484626"/>
            <a:ext cx="2133600" cy="365125"/>
          </a:xfrm>
        </p:spPr>
        <p:txBody>
          <a:bodyPr/>
          <a:lstStyle/>
          <a:p>
            <a:r>
              <a:rPr lang="en-GB" dirty="0" smtClean="0"/>
              <a:t>© NIVUS </a:t>
            </a:r>
            <a:br>
              <a:rPr lang="en-GB" dirty="0" smtClean="0"/>
            </a:br>
            <a:r>
              <a:rPr lang="en-GB" dirty="0" smtClean="0"/>
              <a:t>14.02.2012</a:t>
            </a:r>
          </a:p>
        </p:txBody>
      </p:sp>
      <p:grpSp>
        <p:nvGrpSpPr>
          <p:cNvPr id="6" name="Group 5"/>
          <p:cNvGrpSpPr/>
          <p:nvPr/>
        </p:nvGrpSpPr>
        <p:grpSpPr>
          <a:xfrm>
            <a:off x="62906" y="1251678"/>
            <a:ext cx="8815406" cy="5056849"/>
            <a:chOff x="268045" y="1212443"/>
            <a:chExt cx="8815406" cy="5056849"/>
          </a:xfrm>
        </p:grpSpPr>
        <p:sp>
          <p:nvSpPr>
            <p:cNvPr id="7" name="Textfeld 12"/>
            <p:cNvSpPr txBox="1"/>
            <p:nvPr/>
          </p:nvSpPr>
          <p:spPr>
            <a:xfrm>
              <a:off x="6652391" y="5992741"/>
              <a:ext cx="2097049" cy="276551"/>
            </a:xfrm>
            <a:prstGeom prst="rect">
              <a:avLst/>
            </a:prstGeom>
            <a:noFill/>
          </p:spPr>
          <p:txBody>
            <a:bodyPr wrap="none" rtlCol="0">
              <a:spAutoFit/>
            </a:bodyPr>
            <a:lstStyle/>
            <a:p>
              <a:r>
                <a:rPr lang="en-GB" sz="1197" dirty="0"/>
                <a:t>Support-Vector-Graphics - SVG</a:t>
              </a:r>
              <a:endParaRPr lang="en-GB" sz="1197" b="1"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8045" y="1392497"/>
              <a:ext cx="3645139" cy="271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6630" y="3345515"/>
              <a:ext cx="3775862" cy="276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10689" y="1212443"/>
              <a:ext cx="3972762" cy="29471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Grafik 16"/>
            <p:cNvPicPr>
              <a:picLocks noChangeAspect="1"/>
            </p:cNvPicPr>
            <p:nvPr/>
          </p:nvPicPr>
          <p:blipFill>
            <a:blip r:embed="rId5"/>
            <a:stretch>
              <a:fillRect/>
            </a:stretch>
          </p:blipFill>
          <p:spPr>
            <a:xfrm>
              <a:off x="6765747" y="3976002"/>
              <a:ext cx="2041916" cy="1961841"/>
            </a:xfrm>
            <a:prstGeom prst="rect">
              <a:avLst/>
            </a:prstGeom>
          </p:spPr>
        </p:pic>
      </p:grpSp>
      <p:grpSp>
        <p:nvGrpSpPr>
          <p:cNvPr id="12" name="Group 11"/>
          <p:cNvGrpSpPr/>
          <p:nvPr/>
        </p:nvGrpSpPr>
        <p:grpSpPr>
          <a:xfrm>
            <a:off x="62906" y="32936"/>
            <a:ext cx="8981880" cy="814388"/>
            <a:chOff x="62906" y="32936"/>
            <a:chExt cx="8981880" cy="814388"/>
          </a:xfrm>
        </p:grpSpPr>
        <p:grpSp>
          <p:nvGrpSpPr>
            <p:cNvPr id="13" name="Gruppieren 5"/>
            <p:cNvGrpSpPr>
              <a:grpSpLocks noChangeAspect="1"/>
            </p:cNvGrpSpPr>
            <p:nvPr/>
          </p:nvGrpSpPr>
          <p:grpSpPr>
            <a:xfrm>
              <a:off x="62906" y="115458"/>
              <a:ext cx="1842094" cy="494142"/>
              <a:chOff x="61913" y="2136775"/>
              <a:chExt cx="9839699" cy="2584450"/>
            </a:xfrm>
          </p:grpSpPr>
          <p:sp>
            <p:nvSpPr>
              <p:cNvPr id="15" name="AutoShape 3"/>
              <p:cNvSpPr>
                <a:spLocks noChangeAspect="1" noChangeArrowheads="1" noTextEdit="1"/>
              </p:cNvSpPr>
              <p:nvPr/>
            </p:nvSpPr>
            <p:spPr bwMode="auto">
              <a:xfrm>
                <a:off x="61913" y="2136775"/>
                <a:ext cx="97821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p>
                <a:endParaRPr lang="en-US" sz="1837" dirty="0"/>
              </a:p>
            </p:txBody>
          </p:sp>
          <p:sp>
            <p:nvSpPr>
              <p:cNvPr id="16" name="Freeform 5"/>
              <p:cNvSpPr>
                <a:spLocks/>
              </p:cNvSpPr>
              <p:nvPr/>
            </p:nvSpPr>
            <p:spPr bwMode="auto">
              <a:xfrm>
                <a:off x="4643439" y="2138366"/>
                <a:ext cx="488952" cy="488948"/>
              </a:xfrm>
              <a:custGeom>
                <a:avLst/>
                <a:gdLst>
                  <a:gd name="T0" fmla="*/ 509 w 924"/>
                  <a:gd name="T1" fmla="*/ 3 h 925"/>
                  <a:gd name="T2" fmla="*/ 577 w 924"/>
                  <a:gd name="T3" fmla="*/ 14 h 925"/>
                  <a:gd name="T4" fmla="*/ 642 w 924"/>
                  <a:gd name="T5" fmla="*/ 36 h 925"/>
                  <a:gd name="T6" fmla="*/ 702 w 924"/>
                  <a:gd name="T7" fmla="*/ 67 h 925"/>
                  <a:gd name="T8" fmla="*/ 756 w 924"/>
                  <a:gd name="T9" fmla="*/ 106 h 925"/>
                  <a:gd name="T10" fmla="*/ 803 w 924"/>
                  <a:gd name="T11" fmla="*/ 152 h 925"/>
                  <a:gd name="T12" fmla="*/ 845 w 924"/>
                  <a:gd name="T13" fmla="*/ 205 h 925"/>
                  <a:gd name="T14" fmla="*/ 878 w 924"/>
                  <a:gd name="T15" fmla="*/ 263 h 925"/>
                  <a:gd name="T16" fmla="*/ 903 w 924"/>
                  <a:gd name="T17" fmla="*/ 325 h 925"/>
                  <a:gd name="T18" fmla="*/ 919 w 924"/>
                  <a:gd name="T19" fmla="*/ 392 h 925"/>
                  <a:gd name="T20" fmla="*/ 924 w 924"/>
                  <a:gd name="T21" fmla="*/ 463 h 925"/>
                  <a:gd name="T22" fmla="*/ 919 w 924"/>
                  <a:gd name="T23" fmla="*/ 533 h 925"/>
                  <a:gd name="T24" fmla="*/ 903 w 924"/>
                  <a:gd name="T25" fmla="*/ 600 h 925"/>
                  <a:gd name="T26" fmla="*/ 878 w 924"/>
                  <a:gd name="T27" fmla="*/ 663 h 925"/>
                  <a:gd name="T28" fmla="*/ 845 w 924"/>
                  <a:gd name="T29" fmla="*/ 720 h 925"/>
                  <a:gd name="T30" fmla="*/ 803 w 924"/>
                  <a:gd name="T31" fmla="*/ 773 h 925"/>
                  <a:gd name="T32" fmla="*/ 756 w 924"/>
                  <a:gd name="T33" fmla="*/ 819 h 925"/>
                  <a:gd name="T34" fmla="*/ 702 w 924"/>
                  <a:gd name="T35" fmla="*/ 858 h 925"/>
                  <a:gd name="T36" fmla="*/ 642 w 924"/>
                  <a:gd name="T37" fmla="*/ 888 h 925"/>
                  <a:gd name="T38" fmla="*/ 577 w 924"/>
                  <a:gd name="T39" fmla="*/ 910 h 925"/>
                  <a:gd name="T40" fmla="*/ 509 w 924"/>
                  <a:gd name="T41" fmla="*/ 922 h 925"/>
                  <a:gd name="T42" fmla="*/ 438 w 924"/>
                  <a:gd name="T43" fmla="*/ 924 h 925"/>
                  <a:gd name="T44" fmla="*/ 369 w 924"/>
                  <a:gd name="T45" fmla="*/ 916 h 925"/>
                  <a:gd name="T46" fmla="*/ 303 w 924"/>
                  <a:gd name="T47" fmla="*/ 897 h 925"/>
                  <a:gd name="T48" fmla="*/ 242 w 924"/>
                  <a:gd name="T49" fmla="*/ 869 h 925"/>
                  <a:gd name="T50" fmla="*/ 186 w 924"/>
                  <a:gd name="T51" fmla="*/ 832 h 925"/>
                  <a:gd name="T52" fmla="*/ 136 w 924"/>
                  <a:gd name="T53" fmla="*/ 790 h 925"/>
                  <a:gd name="T54" fmla="*/ 92 w 924"/>
                  <a:gd name="T55" fmla="*/ 739 h 925"/>
                  <a:gd name="T56" fmla="*/ 56 w 924"/>
                  <a:gd name="T57" fmla="*/ 682 h 925"/>
                  <a:gd name="T58" fmla="*/ 28 w 924"/>
                  <a:gd name="T59" fmla="*/ 621 h 925"/>
                  <a:gd name="T60" fmla="*/ 10 w 924"/>
                  <a:gd name="T61" fmla="*/ 555 h 925"/>
                  <a:gd name="T62" fmla="*/ 0 w 924"/>
                  <a:gd name="T63" fmla="*/ 487 h 925"/>
                  <a:gd name="T64" fmla="*/ 3 w 924"/>
                  <a:gd name="T65" fmla="*/ 415 h 925"/>
                  <a:gd name="T66" fmla="*/ 14 w 924"/>
                  <a:gd name="T67" fmla="*/ 347 h 925"/>
                  <a:gd name="T68" fmla="*/ 36 w 924"/>
                  <a:gd name="T69" fmla="*/ 284 h 925"/>
                  <a:gd name="T70" fmla="*/ 67 w 924"/>
                  <a:gd name="T71" fmla="*/ 223 h 925"/>
                  <a:gd name="T72" fmla="*/ 106 w 924"/>
                  <a:gd name="T73" fmla="*/ 169 h 925"/>
                  <a:gd name="T74" fmla="*/ 152 w 924"/>
                  <a:gd name="T75" fmla="*/ 121 h 925"/>
                  <a:gd name="T76" fmla="*/ 204 w 924"/>
                  <a:gd name="T77" fmla="*/ 79 h 925"/>
                  <a:gd name="T78" fmla="*/ 261 w 924"/>
                  <a:gd name="T79" fmla="*/ 46 h 925"/>
                  <a:gd name="T80" fmla="*/ 325 w 924"/>
                  <a:gd name="T81" fmla="*/ 21 h 925"/>
                  <a:gd name="T82" fmla="*/ 392 w 924"/>
                  <a:gd name="T83" fmla="*/ 5 h 925"/>
                  <a:gd name="T84" fmla="*/ 463 w 924"/>
                  <a:gd name="T85"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4" h="925">
                    <a:moveTo>
                      <a:pt x="463" y="0"/>
                    </a:moveTo>
                    <a:lnTo>
                      <a:pt x="486" y="0"/>
                    </a:lnTo>
                    <a:lnTo>
                      <a:pt x="509" y="3"/>
                    </a:lnTo>
                    <a:lnTo>
                      <a:pt x="532" y="5"/>
                    </a:lnTo>
                    <a:lnTo>
                      <a:pt x="555" y="10"/>
                    </a:lnTo>
                    <a:lnTo>
                      <a:pt x="577" y="14"/>
                    </a:lnTo>
                    <a:lnTo>
                      <a:pt x="599" y="21"/>
                    </a:lnTo>
                    <a:lnTo>
                      <a:pt x="621" y="28"/>
                    </a:lnTo>
                    <a:lnTo>
                      <a:pt x="642" y="36"/>
                    </a:lnTo>
                    <a:lnTo>
                      <a:pt x="662" y="46"/>
                    </a:lnTo>
                    <a:lnTo>
                      <a:pt x="682" y="56"/>
                    </a:lnTo>
                    <a:lnTo>
                      <a:pt x="702" y="67"/>
                    </a:lnTo>
                    <a:lnTo>
                      <a:pt x="720" y="79"/>
                    </a:lnTo>
                    <a:lnTo>
                      <a:pt x="739" y="93"/>
                    </a:lnTo>
                    <a:lnTo>
                      <a:pt x="756" y="106"/>
                    </a:lnTo>
                    <a:lnTo>
                      <a:pt x="772" y="121"/>
                    </a:lnTo>
                    <a:lnTo>
                      <a:pt x="788" y="136"/>
                    </a:lnTo>
                    <a:lnTo>
                      <a:pt x="803" y="152"/>
                    </a:lnTo>
                    <a:lnTo>
                      <a:pt x="818" y="169"/>
                    </a:lnTo>
                    <a:lnTo>
                      <a:pt x="832" y="186"/>
                    </a:lnTo>
                    <a:lnTo>
                      <a:pt x="845" y="205"/>
                    </a:lnTo>
                    <a:lnTo>
                      <a:pt x="857" y="223"/>
                    </a:lnTo>
                    <a:lnTo>
                      <a:pt x="868" y="243"/>
                    </a:lnTo>
                    <a:lnTo>
                      <a:pt x="878" y="263"/>
                    </a:lnTo>
                    <a:lnTo>
                      <a:pt x="888" y="284"/>
                    </a:lnTo>
                    <a:lnTo>
                      <a:pt x="896" y="304"/>
                    </a:lnTo>
                    <a:lnTo>
                      <a:pt x="903" y="325"/>
                    </a:lnTo>
                    <a:lnTo>
                      <a:pt x="910" y="347"/>
                    </a:lnTo>
                    <a:lnTo>
                      <a:pt x="914" y="370"/>
                    </a:lnTo>
                    <a:lnTo>
                      <a:pt x="919" y="392"/>
                    </a:lnTo>
                    <a:lnTo>
                      <a:pt x="921" y="415"/>
                    </a:lnTo>
                    <a:lnTo>
                      <a:pt x="924" y="440"/>
                    </a:lnTo>
                    <a:lnTo>
                      <a:pt x="924" y="463"/>
                    </a:lnTo>
                    <a:lnTo>
                      <a:pt x="924" y="487"/>
                    </a:lnTo>
                    <a:lnTo>
                      <a:pt x="921" y="510"/>
                    </a:lnTo>
                    <a:lnTo>
                      <a:pt x="919" y="533"/>
                    </a:lnTo>
                    <a:lnTo>
                      <a:pt x="914" y="555"/>
                    </a:lnTo>
                    <a:lnTo>
                      <a:pt x="910" y="578"/>
                    </a:lnTo>
                    <a:lnTo>
                      <a:pt x="903" y="600"/>
                    </a:lnTo>
                    <a:lnTo>
                      <a:pt x="896" y="621"/>
                    </a:lnTo>
                    <a:lnTo>
                      <a:pt x="888" y="642"/>
                    </a:lnTo>
                    <a:lnTo>
                      <a:pt x="878" y="663"/>
                    </a:lnTo>
                    <a:lnTo>
                      <a:pt x="868" y="682"/>
                    </a:lnTo>
                    <a:lnTo>
                      <a:pt x="857" y="702"/>
                    </a:lnTo>
                    <a:lnTo>
                      <a:pt x="845" y="720"/>
                    </a:lnTo>
                    <a:lnTo>
                      <a:pt x="832" y="739"/>
                    </a:lnTo>
                    <a:lnTo>
                      <a:pt x="818" y="756"/>
                    </a:lnTo>
                    <a:lnTo>
                      <a:pt x="803" y="773"/>
                    </a:lnTo>
                    <a:lnTo>
                      <a:pt x="788" y="790"/>
                    </a:lnTo>
                    <a:lnTo>
                      <a:pt x="772" y="805"/>
                    </a:lnTo>
                    <a:lnTo>
                      <a:pt x="756" y="819"/>
                    </a:lnTo>
                    <a:lnTo>
                      <a:pt x="739" y="832"/>
                    </a:lnTo>
                    <a:lnTo>
                      <a:pt x="720" y="846"/>
                    </a:lnTo>
                    <a:lnTo>
                      <a:pt x="702" y="858"/>
                    </a:lnTo>
                    <a:lnTo>
                      <a:pt x="682" y="869"/>
                    </a:lnTo>
                    <a:lnTo>
                      <a:pt x="662" y="879"/>
                    </a:lnTo>
                    <a:lnTo>
                      <a:pt x="642" y="888"/>
                    </a:lnTo>
                    <a:lnTo>
                      <a:pt x="621" y="897"/>
                    </a:lnTo>
                    <a:lnTo>
                      <a:pt x="599" y="904"/>
                    </a:lnTo>
                    <a:lnTo>
                      <a:pt x="577" y="910"/>
                    </a:lnTo>
                    <a:lnTo>
                      <a:pt x="555" y="916"/>
                    </a:lnTo>
                    <a:lnTo>
                      <a:pt x="532" y="919"/>
                    </a:lnTo>
                    <a:lnTo>
                      <a:pt x="509" y="922"/>
                    </a:lnTo>
                    <a:lnTo>
                      <a:pt x="486" y="924"/>
                    </a:lnTo>
                    <a:lnTo>
                      <a:pt x="463" y="925"/>
                    </a:lnTo>
                    <a:lnTo>
                      <a:pt x="438" y="924"/>
                    </a:lnTo>
                    <a:lnTo>
                      <a:pt x="415" y="922"/>
                    </a:lnTo>
                    <a:lnTo>
                      <a:pt x="392" y="919"/>
                    </a:lnTo>
                    <a:lnTo>
                      <a:pt x="369" y="916"/>
                    </a:lnTo>
                    <a:lnTo>
                      <a:pt x="347" y="910"/>
                    </a:lnTo>
                    <a:lnTo>
                      <a:pt x="325" y="904"/>
                    </a:lnTo>
                    <a:lnTo>
                      <a:pt x="303" y="897"/>
                    </a:lnTo>
                    <a:lnTo>
                      <a:pt x="282" y="888"/>
                    </a:lnTo>
                    <a:lnTo>
                      <a:pt x="261" y="879"/>
                    </a:lnTo>
                    <a:lnTo>
                      <a:pt x="242" y="869"/>
                    </a:lnTo>
                    <a:lnTo>
                      <a:pt x="222" y="858"/>
                    </a:lnTo>
                    <a:lnTo>
                      <a:pt x="204" y="846"/>
                    </a:lnTo>
                    <a:lnTo>
                      <a:pt x="186" y="832"/>
                    </a:lnTo>
                    <a:lnTo>
                      <a:pt x="168" y="819"/>
                    </a:lnTo>
                    <a:lnTo>
                      <a:pt x="152" y="805"/>
                    </a:lnTo>
                    <a:lnTo>
                      <a:pt x="136" y="790"/>
                    </a:lnTo>
                    <a:lnTo>
                      <a:pt x="121" y="773"/>
                    </a:lnTo>
                    <a:lnTo>
                      <a:pt x="106" y="756"/>
                    </a:lnTo>
                    <a:lnTo>
                      <a:pt x="92" y="739"/>
                    </a:lnTo>
                    <a:lnTo>
                      <a:pt x="79" y="720"/>
                    </a:lnTo>
                    <a:lnTo>
                      <a:pt x="67" y="702"/>
                    </a:lnTo>
                    <a:lnTo>
                      <a:pt x="56" y="682"/>
                    </a:lnTo>
                    <a:lnTo>
                      <a:pt x="45" y="663"/>
                    </a:lnTo>
                    <a:lnTo>
                      <a:pt x="36" y="642"/>
                    </a:lnTo>
                    <a:lnTo>
                      <a:pt x="28" y="621"/>
                    </a:lnTo>
                    <a:lnTo>
                      <a:pt x="21" y="600"/>
                    </a:lnTo>
                    <a:lnTo>
                      <a:pt x="14" y="578"/>
                    </a:lnTo>
                    <a:lnTo>
                      <a:pt x="10" y="555"/>
                    </a:lnTo>
                    <a:lnTo>
                      <a:pt x="5" y="533"/>
                    </a:lnTo>
                    <a:lnTo>
                      <a:pt x="3" y="510"/>
                    </a:lnTo>
                    <a:lnTo>
                      <a:pt x="0" y="487"/>
                    </a:lnTo>
                    <a:lnTo>
                      <a:pt x="0" y="463"/>
                    </a:lnTo>
                    <a:lnTo>
                      <a:pt x="0" y="440"/>
                    </a:lnTo>
                    <a:lnTo>
                      <a:pt x="3" y="415"/>
                    </a:lnTo>
                    <a:lnTo>
                      <a:pt x="5" y="392"/>
                    </a:lnTo>
                    <a:lnTo>
                      <a:pt x="10" y="370"/>
                    </a:lnTo>
                    <a:lnTo>
                      <a:pt x="14" y="347"/>
                    </a:lnTo>
                    <a:lnTo>
                      <a:pt x="21" y="325"/>
                    </a:lnTo>
                    <a:lnTo>
                      <a:pt x="28" y="304"/>
                    </a:lnTo>
                    <a:lnTo>
                      <a:pt x="36" y="284"/>
                    </a:lnTo>
                    <a:lnTo>
                      <a:pt x="45" y="263"/>
                    </a:lnTo>
                    <a:lnTo>
                      <a:pt x="56" y="243"/>
                    </a:lnTo>
                    <a:lnTo>
                      <a:pt x="67" y="223"/>
                    </a:lnTo>
                    <a:lnTo>
                      <a:pt x="79" y="205"/>
                    </a:lnTo>
                    <a:lnTo>
                      <a:pt x="92" y="186"/>
                    </a:lnTo>
                    <a:lnTo>
                      <a:pt x="106" y="169"/>
                    </a:lnTo>
                    <a:lnTo>
                      <a:pt x="121" y="152"/>
                    </a:lnTo>
                    <a:lnTo>
                      <a:pt x="136" y="136"/>
                    </a:lnTo>
                    <a:lnTo>
                      <a:pt x="152" y="121"/>
                    </a:lnTo>
                    <a:lnTo>
                      <a:pt x="168" y="106"/>
                    </a:lnTo>
                    <a:lnTo>
                      <a:pt x="186" y="93"/>
                    </a:lnTo>
                    <a:lnTo>
                      <a:pt x="204" y="79"/>
                    </a:lnTo>
                    <a:lnTo>
                      <a:pt x="222" y="67"/>
                    </a:lnTo>
                    <a:lnTo>
                      <a:pt x="242" y="56"/>
                    </a:lnTo>
                    <a:lnTo>
                      <a:pt x="261" y="46"/>
                    </a:lnTo>
                    <a:lnTo>
                      <a:pt x="282" y="36"/>
                    </a:lnTo>
                    <a:lnTo>
                      <a:pt x="303" y="28"/>
                    </a:lnTo>
                    <a:lnTo>
                      <a:pt x="325" y="21"/>
                    </a:lnTo>
                    <a:lnTo>
                      <a:pt x="347" y="14"/>
                    </a:lnTo>
                    <a:lnTo>
                      <a:pt x="369" y="10"/>
                    </a:lnTo>
                    <a:lnTo>
                      <a:pt x="392" y="5"/>
                    </a:lnTo>
                    <a:lnTo>
                      <a:pt x="415" y="3"/>
                    </a:lnTo>
                    <a:lnTo>
                      <a:pt x="438" y="0"/>
                    </a:lnTo>
                    <a:lnTo>
                      <a:pt x="463"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7" name="Freeform 6"/>
              <p:cNvSpPr>
                <a:spLocks/>
              </p:cNvSpPr>
              <p:nvPr/>
            </p:nvSpPr>
            <p:spPr bwMode="auto">
              <a:xfrm>
                <a:off x="61913" y="2136775"/>
                <a:ext cx="2587624" cy="2582865"/>
              </a:xfrm>
              <a:custGeom>
                <a:avLst/>
                <a:gdLst>
                  <a:gd name="T0" fmla="*/ 3404 w 4890"/>
                  <a:gd name="T1" fmla="*/ 2169 h 4882"/>
                  <a:gd name="T2" fmla="*/ 3443 w 4890"/>
                  <a:gd name="T3" fmla="*/ 2067 h 4882"/>
                  <a:gd name="T4" fmla="*/ 3452 w 4890"/>
                  <a:gd name="T5" fmla="*/ 1962 h 4882"/>
                  <a:gd name="T6" fmla="*/ 3434 w 4890"/>
                  <a:gd name="T7" fmla="*/ 1856 h 4882"/>
                  <a:gd name="T8" fmla="*/ 3388 w 4890"/>
                  <a:gd name="T9" fmla="*/ 1750 h 4882"/>
                  <a:gd name="T10" fmla="*/ 3317 w 4890"/>
                  <a:gd name="T11" fmla="*/ 1649 h 4882"/>
                  <a:gd name="T12" fmla="*/ 3222 w 4890"/>
                  <a:gd name="T13" fmla="*/ 1559 h 4882"/>
                  <a:gd name="T14" fmla="*/ 3118 w 4890"/>
                  <a:gd name="T15" fmla="*/ 1499 h 4882"/>
                  <a:gd name="T16" fmla="*/ 3012 w 4890"/>
                  <a:gd name="T17" fmla="*/ 1465 h 4882"/>
                  <a:gd name="T18" fmla="*/ 2907 w 4890"/>
                  <a:gd name="T19" fmla="*/ 1457 h 4882"/>
                  <a:gd name="T20" fmla="*/ 2805 w 4890"/>
                  <a:gd name="T21" fmla="*/ 1473 h 4882"/>
                  <a:gd name="T22" fmla="*/ 2712 w 4890"/>
                  <a:gd name="T23" fmla="*/ 1511 h 4882"/>
                  <a:gd name="T24" fmla="*/ 2627 w 4890"/>
                  <a:gd name="T25" fmla="*/ 1573 h 4882"/>
                  <a:gd name="T26" fmla="*/ 129 w 4890"/>
                  <a:gd name="T27" fmla="*/ 4045 h 4882"/>
                  <a:gd name="T28" fmla="*/ 69 w 4890"/>
                  <a:gd name="T29" fmla="*/ 4141 h 4882"/>
                  <a:gd name="T30" fmla="*/ 25 w 4890"/>
                  <a:gd name="T31" fmla="*/ 4247 h 4882"/>
                  <a:gd name="T32" fmla="*/ 2 w 4890"/>
                  <a:gd name="T33" fmla="*/ 4359 h 4882"/>
                  <a:gd name="T34" fmla="*/ 5 w 4890"/>
                  <a:gd name="T35" fmla="*/ 4475 h 4882"/>
                  <a:gd name="T36" fmla="*/ 37 w 4890"/>
                  <a:gd name="T37" fmla="*/ 4588 h 4882"/>
                  <a:gd name="T38" fmla="*/ 96 w 4890"/>
                  <a:gd name="T39" fmla="*/ 4688 h 4882"/>
                  <a:gd name="T40" fmla="*/ 163 w 4890"/>
                  <a:gd name="T41" fmla="*/ 4757 h 4882"/>
                  <a:gd name="T42" fmla="*/ 238 w 4890"/>
                  <a:gd name="T43" fmla="*/ 4807 h 4882"/>
                  <a:gd name="T44" fmla="*/ 336 w 4890"/>
                  <a:gd name="T45" fmla="*/ 4847 h 4882"/>
                  <a:gd name="T46" fmla="*/ 515 w 4890"/>
                  <a:gd name="T47" fmla="*/ 4876 h 4882"/>
                  <a:gd name="T48" fmla="*/ 4472 w 4890"/>
                  <a:gd name="T49" fmla="*/ 4879 h 4882"/>
                  <a:gd name="T50" fmla="*/ 4609 w 4890"/>
                  <a:gd name="T51" fmla="*/ 4854 h 4882"/>
                  <a:gd name="T52" fmla="*/ 4715 w 4890"/>
                  <a:gd name="T53" fmla="*/ 4802 h 4882"/>
                  <a:gd name="T54" fmla="*/ 4794 w 4890"/>
                  <a:gd name="T55" fmla="*/ 4725 h 4882"/>
                  <a:gd name="T56" fmla="*/ 4848 w 4890"/>
                  <a:gd name="T57" fmla="*/ 4623 h 4882"/>
                  <a:gd name="T58" fmla="*/ 4879 w 4890"/>
                  <a:gd name="T59" fmla="*/ 4497 h 4882"/>
                  <a:gd name="T60" fmla="*/ 4890 w 4890"/>
                  <a:gd name="T61" fmla="*/ 4350 h 4882"/>
                  <a:gd name="T62" fmla="*/ 4880 w 4890"/>
                  <a:gd name="T63" fmla="*/ 404 h 4882"/>
                  <a:gd name="T64" fmla="*/ 4847 w 4890"/>
                  <a:gd name="T65" fmla="*/ 273 h 4882"/>
                  <a:gd name="T66" fmla="*/ 4787 w 4890"/>
                  <a:gd name="T67" fmla="*/ 166 h 4882"/>
                  <a:gd name="T68" fmla="*/ 4702 w 4890"/>
                  <a:gd name="T69" fmla="*/ 87 h 4882"/>
                  <a:gd name="T70" fmla="*/ 4591 w 4890"/>
                  <a:gd name="T71" fmla="*/ 34 h 4882"/>
                  <a:gd name="T72" fmla="*/ 4455 w 4890"/>
                  <a:gd name="T73" fmla="*/ 5 h 4882"/>
                  <a:gd name="T74" fmla="*/ 507 w 4890"/>
                  <a:gd name="T75" fmla="*/ 1 h 4882"/>
                  <a:gd name="T76" fmla="*/ 364 w 4890"/>
                  <a:gd name="T77" fmla="*/ 24 h 4882"/>
                  <a:gd name="T78" fmla="*/ 244 w 4890"/>
                  <a:gd name="T79" fmla="*/ 73 h 4882"/>
                  <a:gd name="T80" fmla="*/ 147 w 4890"/>
                  <a:gd name="T81" fmla="*/ 147 h 4882"/>
                  <a:gd name="T82" fmla="*/ 76 w 4890"/>
                  <a:gd name="T83" fmla="*/ 244 h 4882"/>
                  <a:gd name="T84" fmla="*/ 30 w 4890"/>
                  <a:gd name="T85" fmla="*/ 362 h 4882"/>
                  <a:gd name="T86" fmla="*/ 12 w 4890"/>
                  <a:gd name="T87" fmla="*/ 499 h 4882"/>
                  <a:gd name="T88" fmla="*/ 936 w 4890"/>
                  <a:gd name="T89" fmla="*/ 1035 h 4882"/>
                  <a:gd name="T90" fmla="*/ 953 w 4890"/>
                  <a:gd name="T91" fmla="*/ 969 h 4882"/>
                  <a:gd name="T92" fmla="*/ 997 w 4890"/>
                  <a:gd name="T93" fmla="*/ 934 h 4882"/>
                  <a:gd name="T94" fmla="*/ 1069 w 4890"/>
                  <a:gd name="T95" fmla="*/ 922 h 4882"/>
                  <a:gd name="T96" fmla="*/ 3894 w 4890"/>
                  <a:gd name="T97" fmla="*/ 931 h 4882"/>
                  <a:gd name="T98" fmla="*/ 3941 w 4890"/>
                  <a:gd name="T99" fmla="*/ 962 h 4882"/>
                  <a:gd name="T100" fmla="*/ 3963 w 4890"/>
                  <a:gd name="T101" fmla="*/ 1021 h 4882"/>
                  <a:gd name="T102" fmla="*/ 3965 w 4890"/>
                  <a:gd name="T103" fmla="*/ 3856 h 4882"/>
                  <a:gd name="T104" fmla="*/ 3942 w 4890"/>
                  <a:gd name="T105" fmla="*/ 3913 h 4882"/>
                  <a:gd name="T106" fmla="*/ 3894 w 4890"/>
                  <a:gd name="T107" fmla="*/ 3947 h 4882"/>
                  <a:gd name="T108" fmla="*/ 1672 w 4890"/>
                  <a:gd name="T109" fmla="*/ 3955 h 4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0" h="4882">
                    <a:moveTo>
                      <a:pt x="3351" y="2246"/>
                    </a:moveTo>
                    <a:lnTo>
                      <a:pt x="3366" y="2228"/>
                    </a:lnTo>
                    <a:lnTo>
                      <a:pt x="3379" y="2208"/>
                    </a:lnTo>
                    <a:lnTo>
                      <a:pt x="3392" y="2188"/>
                    </a:lnTo>
                    <a:lnTo>
                      <a:pt x="3404" y="2169"/>
                    </a:lnTo>
                    <a:lnTo>
                      <a:pt x="3414" y="2149"/>
                    </a:lnTo>
                    <a:lnTo>
                      <a:pt x="3423" y="2128"/>
                    </a:lnTo>
                    <a:lnTo>
                      <a:pt x="3431" y="2109"/>
                    </a:lnTo>
                    <a:lnTo>
                      <a:pt x="3438" y="2088"/>
                    </a:lnTo>
                    <a:lnTo>
                      <a:pt x="3443" y="2067"/>
                    </a:lnTo>
                    <a:lnTo>
                      <a:pt x="3448" y="2046"/>
                    </a:lnTo>
                    <a:lnTo>
                      <a:pt x="3451" y="2025"/>
                    </a:lnTo>
                    <a:lnTo>
                      <a:pt x="3452" y="2005"/>
                    </a:lnTo>
                    <a:lnTo>
                      <a:pt x="3453" y="1983"/>
                    </a:lnTo>
                    <a:lnTo>
                      <a:pt x="3452" y="1962"/>
                    </a:lnTo>
                    <a:lnTo>
                      <a:pt x="3451" y="1940"/>
                    </a:lnTo>
                    <a:lnTo>
                      <a:pt x="3449" y="1919"/>
                    </a:lnTo>
                    <a:lnTo>
                      <a:pt x="3444" y="1898"/>
                    </a:lnTo>
                    <a:lnTo>
                      <a:pt x="3440" y="1876"/>
                    </a:lnTo>
                    <a:lnTo>
                      <a:pt x="3434" y="1856"/>
                    </a:lnTo>
                    <a:lnTo>
                      <a:pt x="3427" y="1834"/>
                    </a:lnTo>
                    <a:lnTo>
                      <a:pt x="3419" y="1813"/>
                    </a:lnTo>
                    <a:lnTo>
                      <a:pt x="3410" y="1792"/>
                    </a:lnTo>
                    <a:lnTo>
                      <a:pt x="3399" y="1771"/>
                    </a:lnTo>
                    <a:lnTo>
                      <a:pt x="3388" y="1750"/>
                    </a:lnTo>
                    <a:lnTo>
                      <a:pt x="3376" y="1730"/>
                    </a:lnTo>
                    <a:lnTo>
                      <a:pt x="3362" y="1709"/>
                    </a:lnTo>
                    <a:lnTo>
                      <a:pt x="3348" y="1688"/>
                    </a:lnTo>
                    <a:lnTo>
                      <a:pt x="3333" y="1668"/>
                    </a:lnTo>
                    <a:lnTo>
                      <a:pt x="3317" y="1649"/>
                    </a:lnTo>
                    <a:lnTo>
                      <a:pt x="3300" y="1628"/>
                    </a:lnTo>
                    <a:lnTo>
                      <a:pt x="3281" y="1610"/>
                    </a:lnTo>
                    <a:lnTo>
                      <a:pt x="3263" y="1590"/>
                    </a:lnTo>
                    <a:lnTo>
                      <a:pt x="3243" y="1574"/>
                    </a:lnTo>
                    <a:lnTo>
                      <a:pt x="3222" y="1559"/>
                    </a:lnTo>
                    <a:lnTo>
                      <a:pt x="3203" y="1544"/>
                    </a:lnTo>
                    <a:lnTo>
                      <a:pt x="3182" y="1531"/>
                    </a:lnTo>
                    <a:lnTo>
                      <a:pt x="3161" y="1519"/>
                    </a:lnTo>
                    <a:lnTo>
                      <a:pt x="3140" y="1508"/>
                    </a:lnTo>
                    <a:lnTo>
                      <a:pt x="3118" y="1499"/>
                    </a:lnTo>
                    <a:lnTo>
                      <a:pt x="3098" y="1489"/>
                    </a:lnTo>
                    <a:lnTo>
                      <a:pt x="3077" y="1482"/>
                    </a:lnTo>
                    <a:lnTo>
                      <a:pt x="3055" y="1475"/>
                    </a:lnTo>
                    <a:lnTo>
                      <a:pt x="3034" y="1470"/>
                    </a:lnTo>
                    <a:lnTo>
                      <a:pt x="3012" y="1465"/>
                    </a:lnTo>
                    <a:lnTo>
                      <a:pt x="2991" y="1462"/>
                    </a:lnTo>
                    <a:lnTo>
                      <a:pt x="2970" y="1459"/>
                    </a:lnTo>
                    <a:lnTo>
                      <a:pt x="2949" y="1457"/>
                    </a:lnTo>
                    <a:lnTo>
                      <a:pt x="2928" y="1457"/>
                    </a:lnTo>
                    <a:lnTo>
                      <a:pt x="2907" y="1457"/>
                    </a:lnTo>
                    <a:lnTo>
                      <a:pt x="2886" y="1458"/>
                    </a:lnTo>
                    <a:lnTo>
                      <a:pt x="2866" y="1460"/>
                    </a:lnTo>
                    <a:lnTo>
                      <a:pt x="2846" y="1464"/>
                    </a:lnTo>
                    <a:lnTo>
                      <a:pt x="2826" y="1467"/>
                    </a:lnTo>
                    <a:lnTo>
                      <a:pt x="2805" y="1473"/>
                    </a:lnTo>
                    <a:lnTo>
                      <a:pt x="2786" y="1479"/>
                    </a:lnTo>
                    <a:lnTo>
                      <a:pt x="2767" y="1486"/>
                    </a:lnTo>
                    <a:lnTo>
                      <a:pt x="2747" y="1493"/>
                    </a:lnTo>
                    <a:lnTo>
                      <a:pt x="2729" y="1502"/>
                    </a:lnTo>
                    <a:lnTo>
                      <a:pt x="2712" y="1511"/>
                    </a:lnTo>
                    <a:lnTo>
                      <a:pt x="2693" y="1522"/>
                    </a:lnTo>
                    <a:lnTo>
                      <a:pt x="2677" y="1533"/>
                    </a:lnTo>
                    <a:lnTo>
                      <a:pt x="2660" y="1545"/>
                    </a:lnTo>
                    <a:lnTo>
                      <a:pt x="2643" y="1559"/>
                    </a:lnTo>
                    <a:lnTo>
                      <a:pt x="2627" y="1573"/>
                    </a:lnTo>
                    <a:lnTo>
                      <a:pt x="187" y="3978"/>
                    </a:lnTo>
                    <a:lnTo>
                      <a:pt x="172" y="3994"/>
                    </a:lnTo>
                    <a:lnTo>
                      <a:pt x="157" y="4010"/>
                    </a:lnTo>
                    <a:lnTo>
                      <a:pt x="143" y="4028"/>
                    </a:lnTo>
                    <a:lnTo>
                      <a:pt x="129" y="4045"/>
                    </a:lnTo>
                    <a:lnTo>
                      <a:pt x="117" y="4064"/>
                    </a:lnTo>
                    <a:lnTo>
                      <a:pt x="104" y="4082"/>
                    </a:lnTo>
                    <a:lnTo>
                      <a:pt x="91" y="4101"/>
                    </a:lnTo>
                    <a:lnTo>
                      <a:pt x="80" y="4121"/>
                    </a:lnTo>
                    <a:lnTo>
                      <a:pt x="69" y="4141"/>
                    </a:lnTo>
                    <a:lnTo>
                      <a:pt x="59" y="4162"/>
                    </a:lnTo>
                    <a:lnTo>
                      <a:pt x="50" y="4183"/>
                    </a:lnTo>
                    <a:lnTo>
                      <a:pt x="40" y="4203"/>
                    </a:lnTo>
                    <a:lnTo>
                      <a:pt x="32" y="4225"/>
                    </a:lnTo>
                    <a:lnTo>
                      <a:pt x="25" y="4247"/>
                    </a:lnTo>
                    <a:lnTo>
                      <a:pt x="18" y="4269"/>
                    </a:lnTo>
                    <a:lnTo>
                      <a:pt x="13" y="4291"/>
                    </a:lnTo>
                    <a:lnTo>
                      <a:pt x="8" y="4314"/>
                    </a:lnTo>
                    <a:lnTo>
                      <a:pt x="5" y="4337"/>
                    </a:lnTo>
                    <a:lnTo>
                      <a:pt x="2" y="4359"/>
                    </a:lnTo>
                    <a:lnTo>
                      <a:pt x="1" y="4383"/>
                    </a:lnTo>
                    <a:lnTo>
                      <a:pt x="0" y="4406"/>
                    </a:lnTo>
                    <a:lnTo>
                      <a:pt x="0" y="4429"/>
                    </a:lnTo>
                    <a:lnTo>
                      <a:pt x="2" y="4452"/>
                    </a:lnTo>
                    <a:lnTo>
                      <a:pt x="5" y="4475"/>
                    </a:lnTo>
                    <a:lnTo>
                      <a:pt x="8" y="4498"/>
                    </a:lnTo>
                    <a:lnTo>
                      <a:pt x="14" y="4521"/>
                    </a:lnTo>
                    <a:lnTo>
                      <a:pt x="20" y="4543"/>
                    </a:lnTo>
                    <a:lnTo>
                      <a:pt x="28" y="4566"/>
                    </a:lnTo>
                    <a:lnTo>
                      <a:pt x="37" y="4588"/>
                    </a:lnTo>
                    <a:lnTo>
                      <a:pt x="46" y="4610"/>
                    </a:lnTo>
                    <a:lnTo>
                      <a:pt x="59" y="4632"/>
                    </a:lnTo>
                    <a:lnTo>
                      <a:pt x="72" y="4654"/>
                    </a:lnTo>
                    <a:lnTo>
                      <a:pt x="83" y="4671"/>
                    </a:lnTo>
                    <a:lnTo>
                      <a:pt x="96" y="4688"/>
                    </a:lnTo>
                    <a:lnTo>
                      <a:pt x="109" y="4704"/>
                    </a:lnTo>
                    <a:lnTo>
                      <a:pt x="121" y="4718"/>
                    </a:lnTo>
                    <a:lnTo>
                      <a:pt x="135" y="4731"/>
                    </a:lnTo>
                    <a:lnTo>
                      <a:pt x="149" y="4744"/>
                    </a:lnTo>
                    <a:lnTo>
                      <a:pt x="163" y="4757"/>
                    </a:lnTo>
                    <a:lnTo>
                      <a:pt x="178" y="4768"/>
                    </a:lnTo>
                    <a:lnTo>
                      <a:pt x="192" y="4779"/>
                    </a:lnTo>
                    <a:lnTo>
                      <a:pt x="207" y="4789"/>
                    </a:lnTo>
                    <a:lnTo>
                      <a:pt x="222" y="4798"/>
                    </a:lnTo>
                    <a:lnTo>
                      <a:pt x="238" y="4807"/>
                    </a:lnTo>
                    <a:lnTo>
                      <a:pt x="253" y="4815"/>
                    </a:lnTo>
                    <a:lnTo>
                      <a:pt x="269" y="4823"/>
                    </a:lnTo>
                    <a:lnTo>
                      <a:pt x="285" y="4830"/>
                    </a:lnTo>
                    <a:lnTo>
                      <a:pt x="303" y="4835"/>
                    </a:lnTo>
                    <a:lnTo>
                      <a:pt x="336" y="4847"/>
                    </a:lnTo>
                    <a:lnTo>
                      <a:pt x="371" y="4855"/>
                    </a:lnTo>
                    <a:lnTo>
                      <a:pt x="406" y="4863"/>
                    </a:lnTo>
                    <a:lnTo>
                      <a:pt x="441" y="4868"/>
                    </a:lnTo>
                    <a:lnTo>
                      <a:pt x="478" y="4872"/>
                    </a:lnTo>
                    <a:lnTo>
                      <a:pt x="515" y="4876"/>
                    </a:lnTo>
                    <a:lnTo>
                      <a:pt x="553" y="4878"/>
                    </a:lnTo>
                    <a:lnTo>
                      <a:pt x="592" y="4879"/>
                    </a:lnTo>
                    <a:lnTo>
                      <a:pt x="4409" y="4882"/>
                    </a:lnTo>
                    <a:lnTo>
                      <a:pt x="4441" y="4881"/>
                    </a:lnTo>
                    <a:lnTo>
                      <a:pt x="4472" y="4879"/>
                    </a:lnTo>
                    <a:lnTo>
                      <a:pt x="4501" y="4876"/>
                    </a:lnTo>
                    <a:lnTo>
                      <a:pt x="4530" y="4872"/>
                    </a:lnTo>
                    <a:lnTo>
                      <a:pt x="4558" y="4867"/>
                    </a:lnTo>
                    <a:lnTo>
                      <a:pt x="4583" y="4861"/>
                    </a:lnTo>
                    <a:lnTo>
                      <a:pt x="4609" y="4854"/>
                    </a:lnTo>
                    <a:lnTo>
                      <a:pt x="4632" y="4846"/>
                    </a:lnTo>
                    <a:lnTo>
                      <a:pt x="4654" y="4837"/>
                    </a:lnTo>
                    <a:lnTo>
                      <a:pt x="4676" y="4826"/>
                    </a:lnTo>
                    <a:lnTo>
                      <a:pt x="4695" y="4815"/>
                    </a:lnTo>
                    <a:lnTo>
                      <a:pt x="4715" y="4802"/>
                    </a:lnTo>
                    <a:lnTo>
                      <a:pt x="4732" y="4788"/>
                    </a:lnTo>
                    <a:lnTo>
                      <a:pt x="4750" y="4774"/>
                    </a:lnTo>
                    <a:lnTo>
                      <a:pt x="4766" y="4758"/>
                    </a:lnTo>
                    <a:lnTo>
                      <a:pt x="4780" y="4742"/>
                    </a:lnTo>
                    <a:lnTo>
                      <a:pt x="4794" y="4725"/>
                    </a:lnTo>
                    <a:lnTo>
                      <a:pt x="4806" y="4706"/>
                    </a:lnTo>
                    <a:lnTo>
                      <a:pt x="4818" y="4686"/>
                    </a:lnTo>
                    <a:lnTo>
                      <a:pt x="4829" y="4667"/>
                    </a:lnTo>
                    <a:lnTo>
                      <a:pt x="4839" y="4645"/>
                    </a:lnTo>
                    <a:lnTo>
                      <a:pt x="4848" y="4623"/>
                    </a:lnTo>
                    <a:lnTo>
                      <a:pt x="4856" y="4600"/>
                    </a:lnTo>
                    <a:lnTo>
                      <a:pt x="4863" y="4576"/>
                    </a:lnTo>
                    <a:lnTo>
                      <a:pt x="4869" y="4550"/>
                    </a:lnTo>
                    <a:lnTo>
                      <a:pt x="4875" y="4525"/>
                    </a:lnTo>
                    <a:lnTo>
                      <a:pt x="4879" y="4497"/>
                    </a:lnTo>
                    <a:lnTo>
                      <a:pt x="4883" y="4469"/>
                    </a:lnTo>
                    <a:lnTo>
                      <a:pt x="4885" y="4441"/>
                    </a:lnTo>
                    <a:lnTo>
                      <a:pt x="4887" y="4411"/>
                    </a:lnTo>
                    <a:lnTo>
                      <a:pt x="4888" y="4381"/>
                    </a:lnTo>
                    <a:lnTo>
                      <a:pt x="4890" y="4350"/>
                    </a:lnTo>
                    <a:lnTo>
                      <a:pt x="4890" y="529"/>
                    </a:lnTo>
                    <a:lnTo>
                      <a:pt x="4888" y="497"/>
                    </a:lnTo>
                    <a:lnTo>
                      <a:pt x="4887" y="464"/>
                    </a:lnTo>
                    <a:lnTo>
                      <a:pt x="4884" y="434"/>
                    </a:lnTo>
                    <a:lnTo>
                      <a:pt x="4880" y="404"/>
                    </a:lnTo>
                    <a:lnTo>
                      <a:pt x="4876" y="376"/>
                    </a:lnTo>
                    <a:lnTo>
                      <a:pt x="4870" y="349"/>
                    </a:lnTo>
                    <a:lnTo>
                      <a:pt x="4863" y="322"/>
                    </a:lnTo>
                    <a:lnTo>
                      <a:pt x="4855" y="297"/>
                    </a:lnTo>
                    <a:lnTo>
                      <a:pt x="4847" y="273"/>
                    </a:lnTo>
                    <a:lnTo>
                      <a:pt x="4836" y="250"/>
                    </a:lnTo>
                    <a:lnTo>
                      <a:pt x="4826" y="228"/>
                    </a:lnTo>
                    <a:lnTo>
                      <a:pt x="4814" y="206"/>
                    </a:lnTo>
                    <a:lnTo>
                      <a:pt x="4801" y="186"/>
                    </a:lnTo>
                    <a:lnTo>
                      <a:pt x="4787" y="166"/>
                    </a:lnTo>
                    <a:lnTo>
                      <a:pt x="4772" y="149"/>
                    </a:lnTo>
                    <a:lnTo>
                      <a:pt x="4757" y="132"/>
                    </a:lnTo>
                    <a:lnTo>
                      <a:pt x="4739" y="116"/>
                    </a:lnTo>
                    <a:lnTo>
                      <a:pt x="4721" y="101"/>
                    </a:lnTo>
                    <a:lnTo>
                      <a:pt x="4702" y="87"/>
                    </a:lnTo>
                    <a:lnTo>
                      <a:pt x="4682" y="74"/>
                    </a:lnTo>
                    <a:lnTo>
                      <a:pt x="4661" y="62"/>
                    </a:lnTo>
                    <a:lnTo>
                      <a:pt x="4639" y="52"/>
                    </a:lnTo>
                    <a:lnTo>
                      <a:pt x="4616" y="42"/>
                    </a:lnTo>
                    <a:lnTo>
                      <a:pt x="4591" y="34"/>
                    </a:lnTo>
                    <a:lnTo>
                      <a:pt x="4566" y="25"/>
                    </a:lnTo>
                    <a:lnTo>
                      <a:pt x="4539" y="18"/>
                    </a:lnTo>
                    <a:lnTo>
                      <a:pt x="4513" y="13"/>
                    </a:lnTo>
                    <a:lnTo>
                      <a:pt x="4484" y="8"/>
                    </a:lnTo>
                    <a:lnTo>
                      <a:pt x="4455" y="5"/>
                    </a:lnTo>
                    <a:lnTo>
                      <a:pt x="4424" y="2"/>
                    </a:lnTo>
                    <a:lnTo>
                      <a:pt x="4393" y="1"/>
                    </a:lnTo>
                    <a:lnTo>
                      <a:pt x="4360" y="0"/>
                    </a:lnTo>
                    <a:lnTo>
                      <a:pt x="540" y="0"/>
                    </a:lnTo>
                    <a:lnTo>
                      <a:pt x="507" y="1"/>
                    </a:lnTo>
                    <a:lnTo>
                      <a:pt x="477" y="3"/>
                    </a:lnTo>
                    <a:lnTo>
                      <a:pt x="447" y="7"/>
                    </a:lnTo>
                    <a:lnTo>
                      <a:pt x="418" y="12"/>
                    </a:lnTo>
                    <a:lnTo>
                      <a:pt x="391" y="17"/>
                    </a:lnTo>
                    <a:lnTo>
                      <a:pt x="364" y="24"/>
                    </a:lnTo>
                    <a:lnTo>
                      <a:pt x="337" y="31"/>
                    </a:lnTo>
                    <a:lnTo>
                      <a:pt x="313" y="40"/>
                    </a:lnTo>
                    <a:lnTo>
                      <a:pt x="289" y="51"/>
                    </a:lnTo>
                    <a:lnTo>
                      <a:pt x="266" y="61"/>
                    </a:lnTo>
                    <a:lnTo>
                      <a:pt x="244" y="73"/>
                    </a:lnTo>
                    <a:lnTo>
                      <a:pt x="222" y="86"/>
                    </a:lnTo>
                    <a:lnTo>
                      <a:pt x="202" y="99"/>
                    </a:lnTo>
                    <a:lnTo>
                      <a:pt x="183" y="114"/>
                    </a:lnTo>
                    <a:lnTo>
                      <a:pt x="164" y="131"/>
                    </a:lnTo>
                    <a:lnTo>
                      <a:pt x="147" y="147"/>
                    </a:lnTo>
                    <a:lnTo>
                      <a:pt x="131" y="164"/>
                    </a:lnTo>
                    <a:lnTo>
                      <a:pt x="116" y="183"/>
                    </a:lnTo>
                    <a:lnTo>
                      <a:pt x="102" y="202"/>
                    </a:lnTo>
                    <a:lnTo>
                      <a:pt x="88" y="223"/>
                    </a:lnTo>
                    <a:lnTo>
                      <a:pt x="76" y="244"/>
                    </a:lnTo>
                    <a:lnTo>
                      <a:pt x="65" y="266"/>
                    </a:lnTo>
                    <a:lnTo>
                      <a:pt x="54" y="289"/>
                    </a:lnTo>
                    <a:lnTo>
                      <a:pt x="45" y="312"/>
                    </a:lnTo>
                    <a:lnTo>
                      <a:pt x="37" y="336"/>
                    </a:lnTo>
                    <a:lnTo>
                      <a:pt x="30" y="362"/>
                    </a:lnTo>
                    <a:lnTo>
                      <a:pt x="24" y="388"/>
                    </a:lnTo>
                    <a:lnTo>
                      <a:pt x="20" y="415"/>
                    </a:lnTo>
                    <a:lnTo>
                      <a:pt x="15" y="443"/>
                    </a:lnTo>
                    <a:lnTo>
                      <a:pt x="13" y="470"/>
                    </a:lnTo>
                    <a:lnTo>
                      <a:pt x="12" y="499"/>
                    </a:lnTo>
                    <a:lnTo>
                      <a:pt x="10" y="529"/>
                    </a:lnTo>
                    <a:lnTo>
                      <a:pt x="10" y="3640"/>
                    </a:lnTo>
                    <a:lnTo>
                      <a:pt x="935" y="2721"/>
                    </a:lnTo>
                    <a:lnTo>
                      <a:pt x="935" y="1053"/>
                    </a:lnTo>
                    <a:lnTo>
                      <a:pt x="936" y="1035"/>
                    </a:lnTo>
                    <a:lnTo>
                      <a:pt x="937" y="1020"/>
                    </a:lnTo>
                    <a:lnTo>
                      <a:pt x="940" y="1005"/>
                    </a:lnTo>
                    <a:lnTo>
                      <a:pt x="944" y="993"/>
                    </a:lnTo>
                    <a:lnTo>
                      <a:pt x="949" y="980"/>
                    </a:lnTo>
                    <a:lnTo>
                      <a:pt x="953" y="969"/>
                    </a:lnTo>
                    <a:lnTo>
                      <a:pt x="960" y="960"/>
                    </a:lnTo>
                    <a:lnTo>
                      <a:pt x="968" y="952"/>
                    </a:lnTo>
                    <a:lnTo>
                      <a:pt x="976" y="945"/>
                    </a:lnTo>
                    <a:lnTo>
                      <a:pt x="986" y="938"/>
                    </a:lnTo>
                    <a:lnTo>
                      <a:pt x="997" y="934"/>
                    </a:lnTo>
                    <a:lnTo>
                      <a:pt x="1009" y="929"/>
                    </a:lnTo>
                    <a:lnTo>
                      <a:pt x="1021" y="927"/>
                    </a:lnTo>
                    <a:lnTo>
                      <a:pt x="1036" y="924"/>
                    </a:lnTo>
                    <a:lnTo>
                      <a:pt x="1051" y="923"/>
                    </a:lnTo>
                    <a:lnTo>
                      <a:pt x="1069" y="922"/>
                    </a:lnTo>
                    <a:lnTo>
                      <a:pt x="3836" y="924"/>
                    </a:lnTo>
                    <a:lnTo>
                      <a:pt x="3852" y="924"/>
                    </a:lnTo>
                    <a:lnTo>
                      <a:pt x="3867" y="925"/>
                    </a:lnTo>
                    <a:lnTo>
                      <a:pt x="3881" y="928"/>
                    </a:lnTo>
                    <a:lnTo>
                      <a:pt x="3894" y="931"/>
                    </a:lnTo>
                    <a:lnTo>
                      <a:pt x="3905" y="935"/>
                    </a:lnTo>
                    <a:lnTo>
                      <a:pt x="3916" y="941"/>
                    </a:lnTo>
                    <a:lnTo>
                      <a:pt x="3925" y="946"/>
                    </a:lnTo>
                    <a:lnTo>
                      <a:pt x="3933" y="954"/>
                    </a:lnTo>
                    <a:lnTo>
                      <a:pt x="3941" y="962"/>
                    </a:lnTo>
                    <a:lnTo>
                      <a:pt x="3947" y="972"/>
                    </a:lnTo>
                    <a:lnTo>
                      <a:pt x="3953" y="983"/>
                    </a:lnTo>
                    <a:lnTo>
                      <a:pt x="3957" y="995"/>
                    </a:lnTo>
                    <a:lnTo>
                      <a:pt x="3961" y="1008"/>
                    </a:lnTo>
                    <a:lnTo>
                      <a:pt x="3963" y="1021"/>
                    </a:lnTo>
                    <a:lnTo>
                      <a:pt x="3964" y="1036"/>
                    </a:lnTo>
                    <a:lnTo>
                      <a:pt x="3965" y="1053"/>
                    </a:lnTo>
                    <a:lnTo>
                      <a:pt x="3966" y="3826"/>
                    </a:lnTo>
                    <a:lnTo>
                      <a:pt x="3966" y="3842"/>
                    </a:lnTo>
                    <a:lnTo>
                      <a:pt x="3965" y="3856"/>
                    </a:lnTo>
                    <a:lnTo>
                      <a:pt x="3962" y="3870"/>
                    </a:lnTo>
                    <a:lnTo>
                      <a:pt x="3958" y="3881"/>
                    </a:lnTo>
                    <a:lnTo>
                      <a:pt x="3955" y="3893"/>
                    </a:lnTo>
                    <a:lnTo>
                      <a:pt x="3949" y="3903"/>
                    </a:lnTo>
                    <a:lnTo>
                      <a:pt x="3942" y="3913"/>
                    </a:lnTo>
                    <a:lnTo>
                      <a:pt x="3935" y="3922"/>
                    </a:lnTo>
                    <a:lnTo>
                      <a:pt x="3926" y="3930"/>
                    </a:lnTo>
                    <a:lnTo>
                      <a:pt x="3917" y="3937"/>
                    </a:lnTo>
                    <a:lnTo>
                      <a:pt x="3905" y="3942"/>
                    </a:lnTo>
                    <a:lnTo>
                      <a:pt x="3894" y="3947"/>
                    </a:lnTo>
                    <a:lnTo>
                      <a:pt x="3881" y="3950"/>
                    </a:lnTo>
                    <a:lnTo>
                      <a:pt x="3867" y="3953"/>
                    </a:lnTo>
                    <a:lnTo>
                      <a:pt x="3852" y="3954"/>
                    </a:lnTo>
                    <a:lnTo>
                      <a:pt x="3836" y="3955"/>
                    </a:lnTo>
                    <a:lnTo>
                      <a:pt x="1672" y="3955"/>
                    </a:lnTo>
                    <a:lnTo>
                      <a:pt x="3351" y="2246"/>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8" name="Freeform 7"/>
              <p:cNvSpPr>
                <a:spLocks/>
              </p:cNvSpPr>
              <p:nvPr/>
            </p:nvSpPr>
            <p:spPr bwMode="auto">
              <a:xfrm>
                <a:off x="2929312" y="2805116"/>
                <a:ext cx="6972300" cy="1235073"/>
              </a:xfrm>
              <a:custGeom>
                <a:avLst/>
                <a:gdLst>
                  <a:gd name="T0" fmla="*/ 12126 w 13175"/>
                  <a:gd name="T1" fmla="*/ 57 h 2333"/>
                  <a:gd name="T2" fmla="*/ 12474 w 13175"/>
                  <a:gd name="T3" fmla="*/ 86 h 2333"/>
                  <a:gd name="T4" fmla="*/ 12345 w 13175"/>
                  <a:gd name="T5" fmla="*/ 608 h 2333"/>
                  <a:gd name="T6" fmla="*/ 12137 w 13175"/>
                  <a:gd name="T7" fmla="*/ 548 h 2333"/>
                  <a:gd name="T8" fmla="*/ 11985 w 13175"/>
                  <a:gd name="T9" fmla="*/ 594 h 2333"/>
                  <a:gd name="T10" fmla="*/ 11921 w 13175"/>
                  <a:gd name="T11" fmla="*/ 706 h 2333"/>
                  <a:gd name="T12" fmla="*/ 11993 w 13175"/>
                  <a:gd name="T13" fmla="*/ 830 h 2333"/>
                  <a:gd name="T14" fmla="*/ 12793 w 13175"/>
                  <a:gd name="T15" fmla="*/ 1087 h 2333"/>
                  <a:gd name="T16" fmla="*/ 13009 w 13175"/>
                  <a:gd name="T17" fmla="*/ 1228 h 2333"/>
                  <a:gd name="T18" fmla="*/ 13131 w 13175"/>
                  <a:gd name="T19" fmla="*/ 1425 h 2333"/>
                  <a:gd name="T20" fmla="*/ 13163 w 13175"/>
                  <a:gd name="T21" fmla="*/ 1671 h 2333"/>
                  <a:gd name="T22" fmla="*/ 13086 w 13175"/>
                  <a:gd name="T23" fmla="*/ 1946 h 2333"/>
                  <a:gd name="T24" fmla="*/ 12908 w 13175"/>
                  <a:gd name="T25" fmla="*/ 2155 h 2333"/>
                  <a:gd name="T26" fmla="*/ 12668 w 13175"/>
                  <a:gd name="T27" fmla="*/ 2285 h 2333"/>
                  <a:gd name="T28" fmla="*/ 12366 w 13175"/>
                  <a:gd name="T29" fmla="*/ 2333 h 2333"/>
                  <a:gd name="T30" fmla="*/ 11940 w 13175"/>
                  <a:gd name="T31" fmla="*/ 2287 h 2333"/>
                  <a:gd name="T32" fmla="*/ 11716 w 13175"/>
                  <a:gd name="T33" fmla="*/ 2199 h 2333"/>
                  <a:gd name="T34" fmla="*/ 9545 w 13175"/>
                  <a:gd name="T35" fmla="*/ 2145 h 2333"/>
                  <a:gd name="T36" fmla="*/ 9293 w 13175"/>
                  <a:gd name="T37" fmla="*/ 2242 h 2333"/>
                  <a:gd name="T38" fmla="*/ 8750 w 13175"/>
                  <a:gd name="T39" fmla="*/ 2257 h 2333"/>
                  <a:gd name="T40" fmla="*/ 8431 w 13175"/>
                  <a:gd name="T41" fmla="*/ 2184 h 2333"/>
                  <a:gd name="T42" fmla="*/ 8186 w 13175"/>
                  <a:gd name="T43" fmla="*/ 2017 h 2333"/>
                  <a:gd name="T44" fmla="*/ 8057 w 13175"/>
                  <a:gd name="T45" fmla="*/ 1767 h 2333"/>
                  <a:gd name="T46" fmla="*/ 4800 w 13175"/>
                  <a:gd name="T47" fmla="*/ 713 h 2333"/>
                  <a:gd name="T48" fmla="*/ 1702 w 13175"/>
                  <a:gd name="T49" fmla="*/ 887 h 2333"/>
                  <a:gd name="T50" fmla="*/ 1669 w 13175"/>
                  <a:gd name="T51" fmla="*/ 795 h 2333"/>
                  <a:gd name="T52" fmla="*/ 1551 w 13175"/>
                  <a:gd name="T53" fmla="*/ 722 h 2333"/>
                  <a:gd name="T54" fmla="*/ 1316 w 13175"/>
                  <a:gd name="T55" fmla="*/ 715 h 2333"/>
                  <a:gd name="T56" fmla="*/ 1138 w 13175"/>
                  <a:gd name="T57" fmla="*/ 844 h 2333"/>
                  <a:gd name="T58" fmla="*/ 197 w 13175"/>
                  <a:gd name="T59" fmla="*/ 1666 h 2333"/>
                  <a:gd name="T60" fmla="*/ 1374 w 13175"/>
                  <a:gd name="T61" fmla="*/ 133 h 2333"/>
                  <a:gd name="T62" fmla="*/ 1691 w 13175"/>
                  <a:gd name="T63" fmla="*/ 61 h 2333"/>
                  <a:gd name="T64" fmla="*/ 2057 w 13175"/>
                  <a:gd name="T65" fmla="*/ 77 h 2333"/>
                  <a:gd name="T66" fmla="*/ 2264 w 13175"/>
                  <a:gd name="T67" fmla="*/ 148 h 2333"/>
                  <a:gd name="T68" fmla="*/ 2429 w 13175"/>
                  <a:gd name="T69" fmla="*/ 267 h 2333"/>
                  <a:gd name="T70" fmla="*/ 2566 w 13175"/>
                  <a:gd name="T71" fmla="*/ 467 h 2333"/>
                  <a:gd name="T72" fmla="*/ 2622 w 13175"/>
                  <a:gd name="T73" fmla="*/ 701 h 2333"/>
                  <a:gd name="T74" fmla="*/ 5881 w 13175"/>
                  <a:gd name="T75" fmla="*/ 711 h 2333"/>
                  <a:gd name="T76" fmla="*/ 8957 w 13175"/>
                  <a:gd name="T77" fmla="*/ 1420 h 2333"/>
                  <a:gd name="T78" fmla="*/ 9008 w 13175"/>
                  <a:gd name="T79" fmla="*/ 1541 h 2333"/>
                  <a:gd name="T80" fmla="*/ 9105 w 13175"/>
                  <a:gd name="T81" fmla="*/ 1626 h 2333"/>
                  <a:gd name="T82" fmla="*/ 9232 w 13175"/>
                  <a:gd name="T83" fmla="*/ 1664 h 2333"/>
                  <a:gd name="T84" fmla="*/ 9400 w 13175"/>
                  <a:gd name="T85" fmla="*/ 1635 h 2333"/>
                  <a:gd name="T86" fmla="*/ 9497 w 13175"/>
                  <a:gd name="T87" fmla="*/ 1560 h 2333"/>
                  <a:gd name="T88" fmla="*/ 9553 w 13175"/>
                  <a:gd name="T89" fmla="*/ 1432 h 2333"/>
                  <a:gd name="T90" fmla="*/ 11700 w 13175"/>
                  <a:gd name="T91" fmla="*/ 1664 h 2333"/>
                  <a:gd name="T92" fmla="*/ 11856 w 13175"/>
                  <a:gd name="T93" fmla="*/ 1771 h 2333"/>
                  <a:gd name="T94" fmla="*/ 12054 w 13175"/>
                  <a:gd name="T95" fmla="*/ 1836 h 2333"/>
                  <a:gd name="T96" fmla="*/ 12224 w 13175"/>
                  <a:gd name="T97" fmla="*/ 1829 h 2333"/>
                  <a:gd name="T98" fmla="*/ 12304 w 13175"/>
                  <a:gd name="T99" fmla="*/ 1730 h 2333"/>
                  <a:gd name="T100" fmla="*/ 12307 w 13175"/>
                  <a:gd name="T101" fmla="*/ 1630 h 2333"/>
                  <a:gd name="T102" fmla="*/ 12241 w 13175"/>
                  <a:gd name="T103" fmla="*/ 1554 h 2333"/>
                  <a:gd name="T104" fmla="*/ 11928 w 13175"/>
                  <a:gd name="T105" fmla="*/ 1442 h 2333"/>
                  <a:gd name="T106" fmla="*/ 11396 w 13175"/>
                  <a:gd name="T107" fmla="*/ 1249 h 2333"/>
                  <a:gd name="T108" fmla="*/ 11173 w 13175"/>
                  <a:gd name="T109" fmla="*/ 1108 h 2333"/>
                  <a:gd name="T110" fmla="*/ 11065 w 13175"/>
                  <a:gd name="T111" fmla="*/ 971 h 2333"/>
                  <a:gd name="T112" fmla="*/ 11018 w 13175"/>
                  <a:gd name="T113" fmla="*/ 815 h 2333"/>
                  <a:gd name="T114" fmla="*/ 11031 w 13175"/>
                  <a:gd name="T115" fmla="*/ 499 h 2333"/>
                  <a:gd name="T116" fmla="*/ 11160 w 13175"/>
                  <a:gd name="T117" fmla="*/ 263 h 2333"/>
                  <a:gd name="T118" fmla="*/ 11378 w 13175"/>
                  <a:gd name="T119" fmla="*/ 94 h 2333"/>
                  <a:gd name="T120" fmla="*/ 11634 w 13175"/>
                  <a:gd name="T121" fmla="*/ 7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75" h="2333">
                    <a:moveTo>
                      <a:pt x="11718" y="0"/>
                    </a:moveTo>
                    <a:lnTo>
                      <a:pt x="11777" y="2"/>
                    </a:lnTo>
                    <a:lnTo>
                      <a:pt x="11832" y="6"/>
                    </a:lnTo>
                    <a:lnTo>
                      <a:pt x="11886" y="10"/>
                    </a:lnTo>
                    <a:lnTo>
                      <a:pt x="11938" y="16"/>
                    </a:lnTo>
                    <a:lnTo>
                      <a:pt x="11986" y="24"/>
                    </a:lnTo>
                    <a:lnTo>
                      <a:pt x="12035" y="34"/>
                    </a:lnTo>
                    <a:lnTo>
                      <a:pt x="12081" y="44"/>
                    </a:lnTo>
                    <a:lnTo>
                      <a:pt x="12126" y="57"/>
                    </a:lnTo>
                    <a:lnTo>
                      <a:pt x="12170" y="71"/>
                    </a:lnTo>
                    <a:lnTo>
                      <a:pt x="12214" y="86"/>
                    </a:lnTo>
                    <a:lnTo>
                      <a:pt x="12256" y="103"/>
                    </a:lnTo>
                    <a:lnTo>
                      <a:pt x="12299" y="123"/>
                    </a:lnTo>
                    <a:lnTo>
                      <a:pt x="12342" y="143"/>
                    </a:lnTo>
                    <a:lnTo>
                      <a:pt x="12385" y="165"/>
                    </a:lnTo>
                    <a:lnTo>
                      <a:pt x="12429" y="190"/>
                    </a:lnTo>
                    <a:lnTo>
                      <a:pt x="12473" y="215"/>
                    </a:lnTo>
                    <a:lnTo>
                      <a:pt x="12474" y="86"/>
                    </a:lnTo>
                    <a:lnTo>
                      <a:pt x="13175" y="84"/>
                    </a:lnTo>
                    <a:lnTo>
                      <a:pt x="13175" y="711"/>
                    </a:lnTo>
                    <a:lnTo>
                      <a:pt x="12475" y="711"/>
                    </a:lnTo>
                    <a:lnTo>
                      <a:pt x="12453" y="690"/>
                    </a:lnTo>
                    <a:lnTo>
                      <a:pt x="12431" y="670"/>
                    </a:lnTo>
                    <a:lnTo>
                      <a:pt x="12410" y="653"/>
                    </a:lnTo>
                    <a:lnTo>
                      <a:pt x="12388" y="637"/>
                    </a:lnTo>
                    <a:lnTo>
                      <a:pt x="12367" y="621"/>
                    </a:lnTo>
                    <a:lnTo>
                      <a:pt x="12345" y="608"/>
                    </a:lnTo>
                    <a:lnTo>
                      <a:pt x="12323" y="595"/>
                    </a:lnTo>
                    <a:lnTo>
                      <a:pt x="12302" y="585"/>
                    </a:lnTo>
                    <a:lnTo>
                      <a:pt x="12280" y="574"/>
                    </a:lnTo>
                    <a:lnTo>
                      <a:pt x="12258" y="566"/>
                    </a:lnTo>
                    <a:lnTo>
                      <a:pt x="12235" y="560"/>
                    </a:lnTo>
                    <a:lnTo>
                      <a:pt x="12211" y="555"/>
                    </a:lnTo>
                    <a:lnTo>
                      <a:pt x="12187" y="551"/>
                    </a:lnTo>
                    <a:lnTo>
                      <a:pt x="12163" y="549"/>
                    </a:lnTo>
                    <a:lnTo>
                      <a:pt x="12137" y="548"/>
                    </a:lnTo>
                    <a:lnTo>
                      <a:pt x="12112" y="549"/>
                    </a:lnTo>
                    <a:lnTo>
                      <a:pt x="12095" y="551"/>
                    </a:lnTo>
                    <a:lnTo>
                      <a:pt x="12076" y="555"/>
                    </a:lnTo>
                    <a:lnTo>
                      <a:pt x="12060" y="558"/>
                    </a:lnTo>
                    <a:lnTo>
                      <a:pt x="12044" y="564"/>
                    </a:lnTo>
                    <a:lnTo>
                      <a:pt x="12028" y="570"/>
                    </a:lnTo>
                    <a:lnTo>
                      <a:pt x="12013" y="578"/>
                    </a:lnTo>
                    <a:lnTo>
                      <a:pt x="11999" y="585"/>
                    </a:lnTo>
                    <a:lnTo>
                      <a:pt x="11985" y="594"/>
                    </a:lnTo>
                    <a:lnTo>
                      <a:pt x="11972" y="603"/>
                    </a:lnTo>
                    <a:lnTo>
                      <a:pt x="11962" y="614"/>
                    </a:lnTo>
                    <a:lnTo>
                      <a:pt x="11951" y="625"/>
                    </a:lnTo>
                    <a:lnTo>
                      <a:pt x="11943" y="637"/>
                    </a:lnTo>
                    <a:lnTo>
                      <a:pt x="11935" y="649"/>
                    </a:lnTo>
                    <a:lnTo>
                      <a:pt x="11930" y="662"/>
                    </a:lnTo>
                    <a:lnTo>
                      <a:pt x="11925" y="676"/>
                    </a:lnTo>
                    <a:lnTo>
                      <a:pt x="11921" y="690"/>
                    </a:lnTo>
                    <a:lnTo>
                      <a:pt x="11921" y="706"/>
                    </a:lnTo>
                    <a:lnTo>
                      <a:pt x="11923" y="722"/>
                    </a:lnTo>
                    <a:lnTo>
                      <a:pt x="11925" y="737"/>
                    </a:lnTo>
                    <a:lnTo>
                      <a:pt x="11930" y="752"/>
                    </a:lnTo>
                    <a:lnTo>
                      <a:pt x="11936" y="766"/>
                    </a:lnTo>
                    <a:lnTo>
                      <a:pt x="11945" y="780"/>
                    </a:lnTo>
                    <a:lnTo>
                      <a:pt x="11954" y="794"/>
                    </a:lnTo>
                    <a:lnTo>
                      <a:pt x="11965" y="807"/>
                    </a:lnTo>
                    <a:lnTo>
                      <a:pt x="11978" y="818"/>
                    </a:lnTo>
                    <a:lnTo>
                      <a:pt x="11993" y="830"/>
                    </a:lnTo>
                    <a:lnTo>
                      <a:pt x="12009" y="841"/>
                    </a:lnTo>
                    <a:lnTo>
                      <a:pt x="12027" y="850"/>
                    </a:lnTo>
                    <a:lnTo>
                      <a:pt x="12046" y="861"/>
                    </a:lnTo>
                    <a:lnTo>
                      <a:pt x="12067" y="870"/>
                    </a:lnTo>
                    <a:lnTo>
                      <a:pt x="12089" y="878"/>
                    </a:lnTo>
                    <a:lnTo>
                      <a:pt x="12113" y="885"/>
                    </a:lnTo>
                    <a:lnTo>
                      <a:pt x="12731" y="1064"/>
                    </a:lnTo>
                    <a:lnTo>
                      <a:pt x="12763" y="1076"/>
                    </a:lnTo>
                    <a:lnTo>
                      <a:pt x="12793" y="1087"/>
                    </a:lnTo>
                    <a:lnTo>
                      <a:pt x="12820" y="1100"/>
                    </a:lnTo>
                    <a:lnTo>
                      <a:pt x="12848" y="1114"/>
                    </a:lnTo>
                    <a:lnTo>
                      <a:pt x="12875" y="1128"/>
                    </a:lnTo>
                    <a:lnTo>
                      <a:pt x="12900" y="1143"/>
                    </a:lnTo>
                    <a:lnTo>
                      <a:pt x="12924" y="1158"/>
                    </a:lnTo>
                    <a:lnTo>
                      <a:pt x="12946" y="1174"/>
                    </a:lnTo>
                    <a:lnTo>
                      <a:pt x="12968" y="1191"/>
                    </a:lnTo>
                    <a:lnTo>
                      <a:pt x="12989" y="1210"/>
                    </a:lnTo>
                    <a:lnTo>
                      <a:pt x="13009" y="1228"/>
                    </a:lnTo>
                    <a:lnTo>
                      <a:pt x="13026" y="1247"/>
                    </a:lnTo>
                    <a:lnTo>
                      <a:pt x="13043" y="1266"/>
                    </a:lnTo>
                    <a:lnTo>
                      <a:pt x="13059" y="1287"/>
                    </a:lnTo>
                    <a:lnTo>
                      <a:pt x="13074" y="1309"/>
                    </a:lnTo>
                    <a:lnTo>
                      <a:pt x="13087" y="1331"/>
                    </a:lnTo>
                    <a:lnTo>
                      <a:pt x="13100" y="1353"/>
                    </a:lnTo>
                    <a:lnTo>
                      <a:pt x="13111" y="1376"/>
                    </a:lnTo>
                    <a:lnTo>
                      <a:pt x="13122" y="1400"/>
                    </a:lnTo>
                    <a:lnTo>
                      <a:pt x="13131" y="1425"/>
                    </a:lnTo>
                    <a:lnTo>
                      <a:pt x="13139" y="1450"/>
                    </a:lnTo>
                    <a:lnTo>
                      <a:pt x="13146" y="1476"/>
                    </a:lnTo>
                    <a:lnTo>
                      <a:pt x="13152" y="1501"/>
                    </a:lnTo>
                    <a:lnTo>
                      <a:pt x="13157" y="1529"/>
                    </a:lnTo>
                    <a:lnTo>
                      <a:pt x="13160" y="1555"/>
                    </a:lnTo>
                    <a:lnTo>
                      <a:pt x="13162" y="1584"/>
                    </a:lnTo>
                    <a:lnTo>
                      <a:pt x="13165" y="1612"/>
                    </a:lnTo>
                    <a:lnTo>
                      <a:pt x="13165" y="1642"/>
                    </a:lnTo>
                    <a:lnTo>
                      <a:pt x="13163" y="1671"/>
                    </a:lnTo>
                    <a:lnTo>
                      <a:pt x="13162" y="1701"/>
                    </a:lnTo>
                    <a:lnTo>
                      <a:pt x="13160" y="1732"/>
                    </a:lnTo>
                    <a:lnTo>
                      <a:pt x="13155" y="1763"/>
                    </a:lnTo>
                    <a:lnTo>
                      <a:pt x="13147" y="1796"/>
                    </a:lnTo>
                    <a:lnTo>
                      <a:pt x="13137" y="1828"/>
                    </a:lnTo>
                    <a:lnTo>
                      <a:pt x="13126" y="1859"/>
                    </a:lnTo>
                    <a:lnTo>
                      <a:pt x="13114" y="1889"/>
                    </a:lnTo>
                    <a:lnTo>
                      <a:pt x="13100" y="1918"/>
                    </a:lnTo>
                    <a:lnTo>
                      <a:pt x="13086" y="1946"/>
                    </a:lnTo>
                    <a:lnTo>
                      <a:pt x="13070" y="1974"/>
                    </a:lnTo>
                    <a:lnTo>
                      <a:pt x="13053" y="1999"/>
                    </a:lnTo>
                    <a:lnTo>
                      <a:pt x="13035" y="2024"/>
                    </a:lnTo>
                    <a:lnTo>
                      <a:pt x="13017" y="2049"/>
                    </a:lnTo>
                    <a:lnTo>
                      <a:pt x="12997" y="2072"/>
                    </a:lnTo>
                    <a:lnTo>
                      <a:pt x="12976" y="2095"/>
                    </a:lnTo>
                    <a:lnTo>
                      <a:pt x="12954" y="2116"/>
                    </a:lnTo>
                    <a:lnTo>
                      <a:pt x="12932" y="2136"/>
                    </a:lnTo>
                    <a:lnTo>
                      <a:pt x="12908" y="2155"/>
                    </a:lnTo>
                    <a:lnTo>
                      <a:pt x="12885" y="2173"/>
                    </a:lnTo>
                    <a:lnTo>
                      <a:pt x="12860" y="2191"/>
                    </a:lnTo>
                    <a:lnTo>
                      <a:pt x="12834" y="2208"/>
                    </a:lnTo>
                    <a:lnTo>
                      <a:pt x="12808" y="2223"/>
                    </a:lnTo>
                    <a:lnTo>
                      <a:pt x="12781" y="2238"/>
                    </a:lnTo>
                    <a:lnTo>
                      <a:pt x="12753" y="2251"/>
                    </a:lnTo>
                    <a:lnTo>
                      <a:pt x="12726" y="2264"/>
                    </a:lnTo>
                    <a:lnTo>
                      <a:pt x="12697" y="2275"/>
                    </a:lnTo>
                    <a:lnTo>
                      <a:pt x="12668" y="2285"/>
                    </a:lnTo>
                    <a:lnTo>
                      <a:pt x="12639" y="2295"/>
                    </a:lnTo>
                    <a:lnTo>
                      <a:pt x="12609" y="2304"/>
                    </a:lnTo>
                    <a:lnTo>
                      <a:pt x="12579" y="2311"/>
                    </a:lnTo>
                    <a:lnTo>
                      <a:pt x="12548" y="2318"/>
                    </a:lnTo>
                    <a:lnTo>
                      <a:pt x="12516" y="2322"/>
                    </a:lnTo>
                    <a:lnTo>
                      <a:pt x="12485" y="2327"/>
                    </a:lnTo>
                    <a:lnTo>
                      <a:pt x="12454" y="2331"/>
                    </a:lnTo>
                    <a:lnTo>
                      <a:pt x="12422" y="2333"/>
                    </a:lnTo>
                    <a:lnTo>
                      <a:pt x="12366" y="2333"/>
                    </a:lnTo>
                    <a:lnTo>
                      <a:pt x="12311" y="2332"/>
                    </a:lnTo>
                    <a:lnTo>
                      <a:pt x="12256" y="2329"/>
                    </a:lnTo>
                    <a:lnTo>
                      <a:pt x="12202" y="2326"/>
                    </a:lnTo>
                    <a:lnTo>
                      <a:pt x="12148" y="2322"/>
                    </a:lnTo>
                    <a:lnTo>
                      <a:pt x="12096" y="2317"/>
                    </a:lnTo>
                    <a:lnTo>
                      <a:pt x="12043" y="2309"/>
                    </a:lnTo>
                    <a:lnTo>
                      <a:pt x="11991" y="2299"/>
                    </a:lnTo>
                    <a:lnTo>
                      <a:pt x="11965" y="2294"/>
                    </a:lnTo>
                    <a:lnTo>
                      <a:pt x="11940" y="2287"/>
                    </a:lnTo>
                    <a:lnTo>
                      <a:pt x="11914" y="2280"/>
                    </a:lnTo>
                    <a:lnTo>
                      <a:pt x="11889" y="2273"/>
                    </a:lnTo>
                    <a:lnTo>
                      <a:pt x="11864" y="2265"/>
                    </a:lnTo>
                    <a:lnTo>
                      <a:pt x="11838" y="2255"/>
                    </a:lnTo>
                    <a:lnTo>
                      <a:pt x="11814" y="2246"/>
                    </a:lnTo>
                    <a:lnTo>
                      <a:pt x="11789" y="2235"/>
                    </a:lnTo>
                    <a:lnTo>
                      <a:pt x="11764" y="2224"/>
                    </a:lnTo>
                    <a:lnTo>
                      <a:pt x="11740" y="2212"/>
                    </a:lnTo>
                    <a:lnTo>
                      <a:pt x="11716" y="2199"/>
                    </a:lnTo>
                    <a:lnTo>
                      <a:pt x="11691" y="2185"/>
                    </a:lnTo>
                    <a:lnTo>
                      <a:pt x="11667" y="2170"/>
                    </a:lnTo>
                    <a:lnTo>
                      <a:pt x="11644" y="2154"/>
                    </a:lnTo>
                    <a:lnTo>
                      <a:pt x="11620" y="2138"/>
                    </a:lnTo>
                    <a:lnTo>
                      <a:pt x="11597" y="2119"/>
                    </a:lnTo>
                    <a:lnTo>
                      <a:pt x="11597" y="2258"/>
                    </a:lnTo>
                    <a:lnTo>
                      <a:pt x="9612" y="2258"/>
                    </a:lnTo>
                    <a:lnTo>
                      <a:pt x="9560" y="2134"/>
                    </a:lnTo>
                    <a:lnTo>
                      <a:pt x="9545" y="2145"/>
                    </a:lnTo>
                    <a:lnTo>
                      <a:pt x="9529" y="2155"/>
                    </a:lnTo>
                    <a:lnTo>
                      <a:pt x="9512" y="2165"/>
                    </a:lnTo>
                    <a:lnTo>
                      <a:pt x="9496" y="2175"/>
                    </a:lnTo>
                    <a:lnTo>
                      <a:pt x="9464" y="2191"/>
                    </a:lnTo>
                    <a:lnTo>
                      <a:pt x="9432" y="2205"/>
                    </a:lnTo>
                    <a:lnTo>
                      <a:pt x="9398" y="2217"/>
                    </a:lnTo>
                    <a:lnTo>
                      <a:pt x="9363" y="2227"/>
                    </a:lnTo>
                    <a:lnTo>
                      <a:pt x="9329" y="2236"/>
                    </a:lnTo>
                    <a:lnTo>
                      <a:pt x="9293" y="2242"/>
                    </a:lnTo>
                    <a:lnTo>
                      <a:pt x="9256" y="2247"/>
                    </a:lnTo>
                    <a:lnTo>
                      <a:pt x="9219" y="2252"/>
                    </a:lnTo>
                    <a:lnTo>
                      <a:pt x="9181" y="2254"/>
                    </a:lnTo>
                    <a:lnTo>
                      <a:pt x="9140" y="2257"/>
                    </a:lnTo>
                    <a:lnTo>
                      <a:pt x="9058" y="2259"/>
                    </a:lnTo>
                    <a:lnTo>
                      <a:pt x="8969" y="2259"/>
                    </a:lnTo>
                    <a:lnTo>
                      <a:pt x="8826" y="2259"/>
                    </a:lnTo>
                    <a:lnTo>
                      <a:pt x="8787" y="2259"/>
                    </a:lnTo>
                    <a:lnTo>
                      <a:pt x="8750" y="2257"/>
                    </a:lnTo>
                    <a:lnTo>
                      <a:pt x="8712" y="2253"/>
                    </a:lnTo>
                    <a:lnTo>
                      <a:pt x="8675" y="2249"/>
                    </a:lnTo>
                    <a:lnTo>
                      <a:pt x="8638" y="2243"/>
                    </a:lnTo>
                    <a:lnTo>
                      <a:pt x="8602" y="2236"/>
                    </a:lnTo>
                    <a:lnTo>
                      <a:pt x="8566" y="2228"/>
                    </a:lnTo>
                    <a:lnTo>
                      <a:pt x="8532" y="2218"/>
                    </a:lnTo>
                    <a:lnTo>
                      <a:pt x="8497" y="2208"/>
                    </a:lnTo>
                    <a:lnTo>
                      <a:pt x="8463" y="2197"/>
                    </a:lnTo>
                    <a:lnTo>
                      <a:pt x="8431" y="2184"/>
                    </a:lnTo>
                    <a:lnTo>
                      <a:pt x="8400" y="2170"/>
                    </a:lnTo>
                    <a:lnTo>
                      <a:pt x="8369" y="2154"/>
                    </a:lnTo>
                    <a:lnTo>
                      <a:pt x="8340" y="2138"/>
                    </a:lnTo>
                    <a:lnTo>
                      <a:pt x="8311" y="2120"/>
                    </a:lnTo>
                    <a:lnTo>
                      <a:pt x="8283" y="2102"/>
                    </a:lnTo>
                    <a:lnTo>
                      <a:pt x="8257" y="2082"/>
                    </a:lnTo>
                    <a:lnTo>
                      <a:pt x="8232" y="2061"/>
                    </a:lnTo>
                    <a:lnTo>
                      <a:pt x="8208" y="2039"/>
                    </a:lnTo>
                    <a:lnTo>
                      <a:pt x="8186" y="2017"/>
                    </a:lnTo>
                    <a:lnTo>
                      <a:pt x="8165" y="1993"/>
                    </a:lnTo>
                    <a:lnTo>
                      <a:pt x="8146" y="1968"/>
                    </a:lnTo>
                    <a:lnTo>
                      <a:pt x="8128" y="1942"/>
                    </a:lnTo>
                    <a:lnTo>
                      <a:pt x="8112" y="1916"/>
                    </a:lnTo>
                    <a:lnTo>
                      <a:pt x="8097" y="1887"/>
                    </a:lnTo>
                    <a:lnTo>
                      <a:pt x="8084" y="1858"/>
                    </a:lnTo>
                    <a:lnTo>
                      <a:pt x="8073" y="1829"/>
                    </a:lnTo>
                    <a:lnTo>
                      <a:pt x="8064" y="1798"/>
                    </a:lnTo>
                    <a:lnTo>
                      <a:pt x="8057" y="1767"/>
                    </a:lnTo>
                    <a:lnTo>
                      <a:pt x="8051" y="1733"/>
                    </a:lnTo>
                    <a:lnTo>
                      <a:pt x="8047" y="1700"/>
                    </a:lnTo>
                    <a:lnTo>
                      <a:pt x="8046" y="1665"/>
                    </a:lnTo>
                    <a:lnTo>
                      <a:pt x="8044" y="1518"/>
                    </a:lnTo>
                    <a:lnTo>
                      <a:pt x="8044" y="713"/>
                    </a:lnTo>
                    <a:lnTo>
                      <a:pt x="7387" y="713"/>
                    </a:lnTo>
                    <a:lnTo>
                      <a:pt x="6552" y="2258"/>
                    </a:lnTo>
                    <a:lnTo>
                      <a:pt x="5686" y="2258"/>
                    </a:lnTo>
                    <a:lnTo>
                      <a:pt x="4800" y="713"/>
                    </a:lnTo>
                    <a:lnTo>
                      <a:pt x="4324" y="713"/>
                    </a:lnTo>
                    <a:lnTo>
                      <a:pt x="4324" y="1665"/>
                    </a:lnTo>
                    <a:lnTo>
                      <a:pt x="4509" y="1665"/>
                    </a:lnTo>
                    <a:lnTo>
                      <a:pt x="4509" y="2259"/>
                    </a:lnTo>
                    <a:lnTo>
                      <a:pt x="1531" y="2259"/>
                    </a:lnTo>
                    <a:lnTo>
                      <a:pt x="1531" y="1666"/>
                    </a:lnTo>
                    <a:lnTo>
                      <a:pt x="1703" y="1666"/>
                    </a:lnTo>
                    <a:lnTo>
                      <a:pt x="1703" y="899"/>
                    </a:lnTo>
                    <a:lnTo>
                      <a:pt x="1702" y="887"/>
                    </a:lnTo>
                    <a:lnTo>
                      <a:pt x="1702" y="876"/>
                    </a:lnTo>
                    <a:lnTo>
                      <a:pt x="1700" y="864"/>
                    </a:lnTo>
                    <a:lnTo>
                      <a:pt x="1698" y="853"/>
                    </a:lnTo>
                    <a:lnTo>
                      <a:pt x="1694" y="842"/>
                    </a:lnTo>
                    <a:lnTo>
                      <a:pt x="1691" y="832"/>
                    </a:lnTo>
                    <a:lnTo>
                      <a:pt x="1686" y="823"/>
                    </a:lnTo>
                    <a:lnTo>
                      <a:pt x="1681" y="813"/>
                    </a:lnTo>
                    <a:lnTo>
                      <a:pt x="1676" y="804"/>
                    </a:lnTo>
                    <a:lnTo>
                      <a:pt x="1669" y="795"/>
                    </a:lnTo>
                    <a:lnTo>
                      <a:pt x="1662" y="787"/>
                    </a:lnTo>
                    <a:lnTo>
                      <a:pt x="1654" y="779"/>
                    </a:lnTo>
                    <a:lnTo>
                      <a:pt x="1646" y="772"/>
                    </a:lnTo>
                    <a:lnTo>
                      <a:pt x="1637" y="765"/>
                    </a:lnTo>
                    <a:lnTo>
                      <a:pt x="1628" y="758"/>
                    </a:lnTo>
                    <a:lnTo>
                      <a:pt x="1618" y="752"/>
                    </a:lnTo>
                    <a:lnTo>
                      <a:pt x="1597" y="741"/>
                    </a:lnTo>
                    <a:lnTo>
                      <a:pt x="1575" y="730"/>
                    </a:lnTo>
                    <a:lnTo>
                      <a:pt x="1551" y="722"/>
                    </a:lnTo>
                    <a:lnTo>
                      <a:pt x="1525" y="715"/>
                    </a:lnTo>
                    <a:lnTo>
                      <a:pt x="1499" y="711"/>
                    </a:lnTo>
                    <a:lnTo>
                      <a:pt x="1471" y="706"/>
                    </a:lnTo>
                    <a:lnTo>
                      <a:pt x="1442" y="705"/>
                    </a:lnTo>
                    <a:lnTo>
                      <a:pt x="1412" y="704"/>
                    </a:lnTo>
                    <a:lnTo>
                      <a:pt x="1387" y="705"/>
                    </a:lnTo>
                    <a:lnTo>
                      <a:pt x="1362" y="706"/>
                    </a:lnTo>
                    <a:lnTo>
                      <a:pt x="1339" y="709"/>
                    </a:lnTo>
                    <a:lnTo>
                      <a:pt x="1316" y="715"/>
                    </a:lnTo>
                    <a:lnTo>
                      <a:pt x="1293" y="721"/>
                    </a:lnTo>
                    <a:lnTo>
                      <a:pt x="1271" y="730"/>
                    </a:lnTo>
                    <a:lnTo>
                      <a:pt x="1250" y="740"/>
                    </a:lnTo>
                    <a:lnTo>
                      <a:pt x="1230" y="752"/>
                    </a:lnTo>
                    <a:lnTo>
                      <a:pt x="1210" y="766"/>
                    </a:lnTo>
                    <a:lnTo>
                      <a:pt x="1190" y="782"/>
                    </a:lnTo>
                    <a:lnTo>
                      <a:pt x="1172" y="801"/>
                    </a:lnTo>
                    <a:lnTo>
                      <a:pt x="1154" y="822"/>
                    </a:lnTo>
                    <a:lnTo>
                      <a:pt x="1138" y="844"/>
                    </a:lnTo>
                    <a:lnTo>
                      <a:pt x="1122" y="869"/>
                    </a:lnTo>
                    <a:lnTo>
                      <a:pt x="1107" y="898"/>
                    </a:lnTo>
                    <a:lnTo>
                      <a:pt x="1093" y="928"/>
                    </a:lnTo>
                    <a:lnTo>
                      <a:pt x="1093" y="1666"/>
                    </a:lnTo>
                    <a:lnTo>
                      <a:pt x="1279" y="1666"/>
                    </a:lnTo>
                    <a:lnTo>
                      <a:pt x="1278" y="2259"/>
                    </a:lnTo>
                    <a:lnTo>
                      <a:pt x="0" y="2259"/>
                    </a:lnTo>
                    <a:lnTo>
                      <a:pt x="1" y="1666"/>
                    </a:lnTo>
                    <a:lnTo>
                      <a:pt x="197" y="1666"/>
                    </a:lnTo>
                    <a:lnTo>
                      <a:pt x="197" y="713"/>
                    </a:lnTo>
                    <a:lnTo>
                      <a:pt x="1" y="713"/>
                    </a:lnTo>
                    <a:lnTo>
                      <a:pt x="1" y="84"/>
                    </a:lnTo>
                    <a:lnTo>
                      <a:pt x="1093" y="84"/>
                    </a:lnTo>
                    <a:lnTo>
                      <a:pt x="1091" y="292"/>
                    </a:lnTo>
                    <a:lnTo>
                      <a:pt x="1278" y="179"/>
                    </a:lnTo>
                    <a:lnTo>
                      <a:pt x="1309" y="162"/>
                    </a:lnTo>
                    <a:lnTo>
                      <a:pt x="1342" y="147"/>
                    </a:lnTo>
                    <a:lnTo>
                      <a:pt x="1374" y="133"/>
                    </a:lnTo>
                    <a:lnTo>
                      <a:pt x="1409" y="120"/>
                    </a:lnTo>
                    <a:lnTo>
                      <a:pt x="1443" y="109"/>
                    </a:lnTo>
                    <a:lnTo>
                      <a:pt x="1478" y="98"/>
                    </a:lnTo>
                    <a:lnTo>
                      <a:pt x="1514" y="89"/>
                    </a:lnTo>
                    <a:lnTo>
                      <a:pt x="1550" y="82"/>
                    </a:lnTo>
                    <a:lnTo>
                      <a:pt x="1585" y="75"/>
                    </a:lnTo>
                    <a:lnTo>
                      <a:pt x="1621" y="69"/>
                    </a:lnTo>
                    <a:lnTo>
                      <a:pt x="1656" y="65"/>
                    </a:lnTo>
                    <a:lnTo>
                      <a:pt x="1691" y="61"/>
                    </a:lnTo>
                    <a:lnTo>
                      <a:pt x="1725" y="59"/>
                    </a:lnTo>
                    <a:lnTo>
                      <a:pt x="1759" y="57"/>
                    </a:lnTo>
                    <a:lnTo>
                      <a:pt x="1791" y="56"/>
                    </a:lnTo>
                    <a:lnTo>
                      <a:pt x="1822" y="56"/>
                    </a:lnTo>
                    <a:lnTo>
                      <a:pt x="1872" y="57"/>
                    </a:lnTo>
                    <a:lnTo>
                      <a:pt x="1919" y="60"/>
                    </a:lnTo>
                    <a:lnTo>
                      <a:pt x="1967" y="64"/>
                    </a:lnTo>
                    <a:lnTo>
                      <a:pt x="2013" y="69"/>
                    </a:lnTo>
                    <a:lnTo>
                      <a:pt x="2057" y="77"/>
                    </a:lnTo>
                    <a:lnTo>
                      <a:pt x="2101" y="87"/>
                    </a:lnTo>
                    <a:lnTo>
                      <a:pt x="2122" y="92"/>
                    </a:lnTo>
                    <a:lnTo>
                      <a:pt x="2142" y="98"/>
                    </a:lnTo>
                    <a:lnTo>
                      <a:pt x="2163" y="105"/>
                    </a:lnTo>
                    <a:lnTo>
                      <a:pt x="2184" y="113"/>
                    </a:lnTo>
                    <a:lnTo>
                      <a:pt x="2205" y="120"/>
                    </a:lnTo>
                    <a:lnTo>
                      <a:pt x="2224" y="129"/>
                    </a:lnTo>
                    <a:lnTo>
                      <a:pt x="2244" y="139"/>
                    </a:lnTo>
                    <a:lnTo>
                      <a:pt x="2264" y="148"/>
                    </a:lnTo>
                    <a:lnTo>
                      <a:pt x="2282" y="158"/>
                    </a:lnTo>
                    <a:lnTo>
                      <a:pt x="2302" y="170"/>
                    </a:lnTo>
                    <a:lnTo>
                      <a:pt x="2320" y="181"/>
                    </a:lnTo>
                    <a:lnTo>
                      <a:pt x="2339" y="194"/>
                    </a:lnTo>
                    <a:lnTo>
                      <a:pt x="2357" y="207"/>
                    </a:lnTo>
                    <a:lnTo>
                      <a:pt x="2376" y="221"/>
                    </a:lnTo>
                    <a:lnTo>
                      <a:pt x="2393" y="236"/>
                    </a:lnTo>
                    <a:lnTo>
                      <a:pt x="2410" y="251"/>
                    </a:lnTo>
                    <a:lnTo>
                      <a:pt x="2429" y="267"/>
                    </a:lnTo>
                    <a:lnTo>
                      <a:pt x="2445" y="284"/>
                    </a:lnTo>
                    <a:lnTo>
                      <a:pt x="2462" y="303"/>
                    </a:lnTo>
                    <a:lnTo>
                      <a:pt x="2480" y="321"/>
                    </a:lnTo>
                    <a:lnTo>
                      <a:pt x="2497" y="346"/>
                    </a:lnTo>
                    <a:lnTo>
                      <a:pt x="2513" y="369"/>
                    </a:lnTo>
                    <a:lnTo>
                      <a:pt x="2528" y="393"/>
                    </a:lnTo>
                    <a:lnTo>
                      <a:pt x="2542" y="417"/>
                    </a:lnTo>
                    <a:lnTo>
                      <a:pt x="2555" y="443"/>
                    </a:lnTo>
                    <a:lnTo>
                      <a:pt x="2566" y="467"/>
                    </a:lnTo>
                    <a:lnTo>
                      <a:pt x="2578" y="492"/>
                    </a:lnTo>
                    <a:lnTo>
                      <a:pt x="2587" y="518"/>
                    </a:lnTo>
                    <a:lnTo>
                      <a:pt x="2595" y="543"/>
                    </a:lnTo>
                    <a:lnTo>
                      <a:pt x="2602" y="570"/>
                    </a:lnTo>
                    <a:lnTo>
                      <a:pt x="2609" y="595"/>
                    </a:lnTo>
                    <a:lnTo>
                      <a:pt x="2614" y="622"/>
                    </a:lnTo>
                    <a:lnTo>
                      <a:pt x="2617" y="647"/>
                    </a:lnTo>
                    <a:lnTo>
                      <a:pt x="2621" y="674"/>
                    </a:lnTo>
                    <a:lnTo>
                      <a:pt x="2622" y="701"/>
                    </a:lnTo>
                    <a:lnTo>
                      <a:pt x="2623" y="728"/>
                    </a:lnTo>
                    <a:lnTo>
                      <a:pt x="2623" y="1665"/>
                    </a:lnTo>
                    <a:lnTo>
                      <a:pt x="3375" y="1665"/>
                    </a:lnTo>
                    <a:lnTo>
                      <a:pt x="3375" y="711"/>
                    </a:lnTo>
                    <a:lnTo>
                      <a:pt x="3218" y="713"/>
                    </a:lnTo>
                    <a:lnTo>
                      <a:pt x="3218" y="84"/>
                    </a:lnTo>
                    <a:lnTo>
                      <a:pt x="6023" y="84"/>
                    </a:lnTo>
                    <a:lnTo>
                      <a:pt x="6023" y="711"/>
                    </a:lnTo>
                    <a:lnTo>
                      <a:pt x="5881" y="711"/>
                    </a:lnTo>
                    <a:lnTo>
                      <a:pt x="6209" y="1323"/>
                    </a:lnTo>
                    <a:lnTo>
                      <a:pt x="6514" y="711"/>
                    </a:lnTo>
                    <a:lnTo>
                      <a:pt x="6343" y="711"/>
                    </a:lnTo>
                    <a:lnTo>
                      <a:pt x="6343" y="84"/>
                    </a:lnTo>
                    <a:lnTo>
                      <a:pt x="8953" y="84"/>
                    </a:lnTo>
                    <a:lnTo>
                      <a:pt x="8953" y="1373"/>
                    </a:lnTo>
                    <a:lnTo>
                      <a:pt x="8954" y="1389"/>
                    </a:lnTo>
                    <a:lnTo>
                      <a:pt x="8956" y="1405"/>
                    </a:lnTo>
                    <a:lnTo>
                      <a:pt x="8957" y="1420"/>
                    </a:lnTo>
                    <a:lnTo>
                      <a:pt x="8960" y="1435"/>
                    </a:lnTo>
                    <a:lnTo>
                      <a:pt x="8964" y="1450"/>
                    </a:lnTo>
                    <a:lnTo>
                      <a:pt x="8967" y="1464"/>
                    </a:lnTo>
                    <a:lnTo>
                      <a:pt x="8973" y="1478"/>
                    </a:lnTo>
                    <a:lnTo>
                      <a:pt x="8979" y="1492"/>
                    </a:lnTo>
                    <a:lnTo>
                      <a:pt x="8984" y="1506"/>
                    </a:lnTo>
                    <a:lnTo>
                      <a:pt x="8991" y="1518"/>
                    </a:lnTo>
                    <a:lnTo>
                      <a:pt x="8999" y="1530"/>
                    </a:lnTo>
                    <a:lnTo>
                      <a:pt x="9008" y="1541"/>
                    </a:lnTo>
                    <a:lnTo>
                      <a:pt x="9017" y="1553"/>
                    </a:lnTo>
                    <a:lnTo>
                      <a:pt x="9026" y="1564"/>
                    </a:lnTo>
                    <a:lnTo>
                      <a:pt x="9035" y="1575"/>
                    </a:lnTo>
                    <a:lnTo>
                      <a:pt x="9046" y="1584"/>
                    </a:lnTo>
                    <a:lnTo>
                      <a:pt x="9057" y="1593"/>
                    </a:lnTo>
                    <a:lnTo>
                      <a:pt x="9068" y="1603"/>
                    </a:lnTo>
                    <a:lnTo>
                      <a:pt x="9080" y="1611"/>
                    </a:lnTo>
                    <a:lnTo>
                      <a:pt x="9092" y="1619"/>
                    </a:lnTo>
                    <a:lnTo>
                      <a:pt x="9105" y="1626"/>
                    </a:lnTo>
                    <a:lnTo>
                      <a:pt x="9117" y="1633"/>
                    </a:lnTo>
                    <a:lnTo>
                      <a:pt x="9131" y="1638"/>
                    </a:lnTo>
                    <a:lnTo>
                      <a:pt x="9145" y="1644"/>
                    </a:lnTo>
                    <a:lnTo>
                      <a:pt x="9159" y="1649"/>
                    </a:lnTo>
                    <a:lnTo>
                      <a:pt x="9173" y="1653"/>
                    </a:lnTo>
                    <a:lnTo>
                      <a:pt x="9188" y="1657"/>
                    </a:lnTo>
                    <a:lnTo>
                      <a:pt x="9202" y="1660"/>
                    </a:lnTo>
                    <a:lnTo>
                      <a:pt x="9217" y="1663"/>
                    </a:lnTo>
                    <a:lnTo>
                      <a:pt x="9232" y="1664"/>
                    </a:lnTo>
                    <a:lnTo>
                      <a:pt x="9248" y="1665"/>
                    </a:lnTo>
                    <a:lnTo>
                      <a:pt x="9263" y="1665"/>
                    </a:lnTo>
                    <a:lnTo>
                      <a:pt x="9287" y="1665"/>
                    </a:lnTo>
                    <a:lnTo>
                      <a:pt x="9313" y="1662"/>
                    </a:lnTo>
                    <a:lnTo>
                      <a:pt x="9338" y="1657"/>
                    </a:lnTo>
                    <a:lnTo>
                      <a:pt x="9363" y="1650"/>
                    </a:lnTo>
                    <a:lnTo>
                      <a:pt x="9376" y="1645"/>
                    </a:lnTo>
                    <a:lnTo>
                      <a:pt x="9389" y="1641"/>
                    </a:lnTo>
                    <a:lnTo>
                      <a:pt x="9400" y="1635"/>
                    </a:lnTo>
                    <a:lnTo>
                      <a:pt x="9413" y="1629"/>
                    </a:lnTo>
                    <a:lnTo>
                      <a:pt x="9425" y="1622"/>
                    </a:lnTo>
                    <a:lnTo>
                      <a:pt x="9436" y="1615"/>
                    </a:lnTo>
                    <a:lnTo>
                      <a:pt x="9447" y="1607"/>
                    </a:lnTo>
                    <a:lnTo>
                      <a:pt x="9458" y="1599"/>
                    </a:lnTo>
                    <a:lnTo>
                      <a:pt x="9469" y="1590"/>
                    </a:lnTo>
                    <a:lnTo>
                      <a:pt x="9479" y="1581"/>
                    </a:lnTo>
                    <a:lnTo>
                      <a:pt x="9488" y="1570"/>
                    </a:lnTo>
                    <a:lnTo>
                      <a:pt x="9497" y="1560"/>
                    </a:lnTo>
                    <a:lnTo>
                      <a:pt x="9506" y="1548"/>
                    </a:lnTo>
                    <a:lnTo>
                      <a:pt x="9514" y="1536"/>
                    </a:lnTo>
                    <a:lnTo>
                      <a:pt x="9522" y="1523"/>
                    </a:lnTo>
                    <a:lnTo>
                      <a:pt x="9529" y="1509"/>
                    </a:lnTo>
                    <a:lnTo>
                      <a:pt x="9534" y="1495"/>
                    </a:lnTo>
                    <a:lnTo>
                      <a:pt x="9540" y="1480"/>
                    </a:lnTo>
                    <a:lnTo>
                      <a:pt x="9546" y="1465"/>
                    </a:lnTo>
                    <a:lnTo>
                      <a:pt x="9549" y="1449"/>
                    </a:lnTo>
                    <a:lnTo>
                      <a:pt x="9553" y="1432"/>
                    </a:lnTo>
                    <a:lnTo>
                      <a:pt x="9556" y="1413"/>
                    </a:lnTo>
                    <a:lnTo>
                      <a:pt x="9558" y="1395"/>
                    </a:lnTo>
                    <a:lnTo>
                      <a:pt x="9559" y="1375"/>
                    </a:lnTo>
                    <a:lnTo>
                      <a:pt x="9559" y="711"/>
                    </a:lnTo>
                    <a:lnTo>
                      <a:pt x="9321" y="711"/>
                    </a:lnTo>
                    <a:lnTo>
                      <a:pt x="9321" y="84"/>
                    </a:lnTo>
                    <a:lnTo>
                      <a:pt x="10469" y="84"/>
                    </a:lnTo>
                    <a:lnTo>
                      <a:pt x="10469" y="1665"/>
                    </a:lnTo>
                    <a:lnTo>
                      <a:pt x="11700" y="1664"/>
                    </a:lnTo>
                    <a:lnTo>
                      <a:pt x="11712" y="1678"/>
                    </a:lnTo>
                    <a:lnTo>
                      <a:pt x="11726" y="1690"/>
                    </a:lnTo>
                    <a:lnTo>
                      <a:pt x="11742" y="1703"/>
                    </a:lnTo>
                    <a:lnTo>
                      <a:pt x="11759" y="1715"/>
                    </a:lnTo>
                    <a:lnTo>
                      <a:pt x="11776" y="1727"/>
                    </a:lnTo>
                    <a:lnTo>
                      <a:pt x="11794" y="1739"/>
                    </a:lnTo>
                    <a:lnTo>
                      <a:pt x="11814" y="1749"/>
                    </a:lnTo>
                    <a:lnTo>
                      <a:pt x="11835" y="1761"/>
                    </a:lnTo>
                    <a:lnTo>
                      <a:pt x="11856" y="1771"/>
                    </a:lnTo>
                    <a:lnTo>
                      <a:pt x="11876" y="1781"/>
                    </a:lnTo>
                    <a:lnTo>
                      <a:pt x="11898" y="1790"/>
                    </a:lnTo>
                    <a:lnTo>
                      <a:pt x="11920" y="1799"/>
                    </a:lnTo>
                    <a:lnTo>
                      <a:pt x="11943" y="1807"/>
                    </a:lnTo>
                    <a:lnTo>
                      <a:pt x="11965" y="1814"/>
                    </a:lnTo>
                    <a:lnTo>
                      <a:pt x="11987" y="1821"/>
                    </a:lnTo>
                    <a:lnTo>
                      <a:pt x="12010" y="1827"/>
                    </a:lnTo>
                    <a:lnTo>
                      <a:pt x="12032" y="1833"/>
                    </a:lnTo>
                    <a:lnTo>
                      <a:pt x="12054" y="1836"/>
                    </a:lnTo>
                    <a:lnTo>
                      <a:pt x="12076" y="1839"/>
                    </a:lnTo>
                    <a:lnTo>
                      <a:pt x="12097" y="1842"/>
                    </a:lnTo>
                    <a:lnTo>
                      <a:pt x="12118" y="1844"/>
                    </a:lnTo>
                    <a:lnTo>
                      <a:pt x="12137" y="1844"/>
                    </a:lnTo>
                    <a:lnTo>
                      <a:pt x="12157" y="1843"/>
                    </a:lnTo>
                    <a:lnTo>
                      <a:pt x="12176" y="1842"/>
                    </a:lnTo>
                    <a:lnTo>
                      <a:pt x="12193" y="1838"/>
                    </a:lnTo>
                    <a:lnTo>
                      <a:pt x="12209" y="1835"/>
                    </a:lnTo>
                    <a:lnTo>
                      <a:pt x="12224" y="1829"/>
                    </a:lnTo>
                    <a:lnTo>
                      <a:pt x="12238" y="1822"/>
                    </a:lnTo>
                    <a:lnTo>
                      <a:pt x="12251" y="1814"/>
                    </a:lnTo>
                    <a:lnTo>
                      <a:pt x="12261" y="1805"/>
                    </a:lnTo>
                    <a:lnTo>
                      <a:pt x="12271" y="1794"/>
                    </a:lnTo>
                    <a:lnTo>
                      <a:pt x="12278" y="1782"/>
                    </a:lnTo>
                    <a:lnTo>
                      <a:pt x="12287" y="1768"/>
                    </a:lnTo>
                    <a:lnTo>
                      <a:pt x="12293" y="1755"/>
                    </a:lnTo>
                    <a:lnTo>
                      <a:pt x="12299" y="1741"/>
                    </a:lnTo>
                    <a:lnTo>
                      <a:pt x="12304" y="1730"/>
                    </a:lnTo>
                    <a:lnTo>
                      <a:pt x="12307" y="1717"/>
                    </a:lnTo>
                    <a:lnTo>
                      <a:pt x="12311" y="1705"/>
                    </a:lnTo>
                    <a:lnTo>
                      <a:pt x="12313" y="1694"/>
                    </a:lnTo>
                    <a:lnTo>
                      <a:pt x="12314" y="1682"/>
                    </a:lnTo>
                    <a:lnTo>
                      <a:pt x="12314" y="1671"/>
                    </a:lnTo>
                    <a:lnTo>
                      <a:pt x="12314" y="1660"/>
                    </a:lnTo>
                    <a:lnTo>
                      <a:pt x="12313" y="1650"/>
                    </a:lnTo>
                    <a:lnTo>
                      <a:pt x="12311" y="1641"/>
                    </a:lnTo>
                    <a:lnTo>
                      <a:pt x="12307" y="1630"/>
                    </a:lnTo>
                    <a:lnTo>
                      <a:pt x="12304" y="1621"/>
                    </a:lnTo>
                    <a:lnTo>
                      <a:pt x="12298" y="1612"/>
                    </a:lnTo>
                    <a:lnTo>
                      <a:pt x="12293" y="1603"/>
                    </a:lnTo>
                    <a:lnTo>
                      <a:pt x="12287" y="1595"/>
                    </a:lnTo>
                    <a:lnTo>
                      <a:pt x="12280" y="1586"/>
                    </a:lnTo>
                    <a:lnTo>
                      <a:pt x="12270" y="1577"/>
                    </a:lnTo>
                    <a:lnTo>
                      <a:pt x="12262" y="1570"/>
                    </a:lnTo>
                    <a:lnTo>
                      <a:pt x="12252" y="1562"/>
                    </a:lnTo>
                    <a:lnTo>
                      <a:pt x="12241" y="1554"/>
                    </a:lnTo>
                    <a:lnTo>
                      <a:pt x="12230" y="1547"/>
                    </a:lnTo>
                    <a:lnTo>
                      <a:pt x="12217" y="1540"/>
                    </a:lnTo>
                    <a:lnTo>
                      <a:pt x="12189" y="1526"/>
                    </a:lnTo>
                    <a:lnTo>
                      <a:pt x="12158" y="1514"/>
                    </a:lnTo>
                    <a:lnTo>
                      <a:pt x="12125" y="1501"/>
                    </a:lnTo>
                    <a:lnTo>
                      <a:pt x="12087" y="1489"/>
                    </a:lnTo>
                    <a:lnTo>
                      <a:pt x="12037" y="1474"/>
                    </a:lnTo>
                    <a:lnTo>
                      <a:pt x="11984" y="1458"/>
                    </a:lnTo>
                    <a:lnTo>
                      <a:pt x="11928" y="1442"/>
                    </a:lnTo>
                    <a:lnTo>
                      <a:pt x="11871" y="1425"/>
                    </a:lnTo>
                    <a:lnTo>
                      <a:pt x="11811" y="1406"/>
                    </a:lnTo>
                    <a:lnTo>
                      <a:pt x="11750" y="1387"/>
                    </a:lnTo>
                    <a:lnTo>
                      <a:pt x="11690" y="1367"/>
                    </a:lnTo>
                    <a:lnTo>
                      <a:pt x="11629" y="1345"/>
                    </a:lnTo>
                    <a:lnTo>
                      <a:pt x="11569" y="1323"/>
                    </a:lnTo>
                    <a:lnTo>
                      <a:pt x="11509" y="1300"/>
                    </a:lnTo>
                    <a:lnTo>
                      <a:pt x="11451" y="1276"/>
                    </a:lnTo>
                    <a:lnTo>
                      <a:pt x="11396" y="1249"/>
                    </a:lnTo>
                    <a:lnTo>
                      <a:pt x="11368" y="1236"/>
                    </a:lnTo>
                    <a:lnTo>
                      <a:pt x="11343" y="1222"/>
                    </a:lnTo>
                    <a:lnTo>
                      <a:pt x="11316" y="1209"/>
                    </a:lnTo>
                    <a:lnTo>
                      <a:pt x="11292" y="1194"/>
                    </a:lnTo>
                    <a:lnTo>
                      <a:pt x="11267" y="1179"/>
                    </a:lnTo>
                    <a:lnTo>
                      <a:pt x="11244" y="1164"/>
                    </a:lnTo>
                    <a:lnTo>
                      <a:pt x="11222" y="1149"/>
                    </a:lnTo>
                    <a:lnTo>
                      <a:pt x="11202" y="1132"/>
                    </a:lnTo>
                    <a:lnTo>
                      <a:pt x="11173" y="1108"/>
                    </a:lnTo>
                    <a:lnTo>
                      <a:pt x="11146" y="1083"/>
                    </a:lnTo>
                    <a:lnTo>
                      <a:pt x="11135" y="1069"/>
                    </a:lnTo>
                    <a:lnTo>
                      <a:pt x="11123" y="1056"/>
                    </a:lnTo>
                    <a:lnTo>
                      <a:pt x="11112" y="1042"/>
                    </a:lnTo>
                    <a:lnTo>
                      <a:pt x="11101" y="1028"/>
                    </a:lnTo>
                    <a:lnTo>
                      <a:pt x="11092" y="1015"/>
                    </a:lnTo>
                    <a:lnTo>
                      <a:pt x="11083" y="1001"/>
                    </a:lnTo>
                    <a:lnTo>
                      <a:pt x="11073" y="986"/>
                    </a:lnTo>
                    <a:lnTo>
                      <a:pt x="11065" y="971"/>
                    </a:lnTo>
                    <a:lnTo>
                      <a:pt x="11058" y="956"/>
                    </a:lnTo>
                    <a:lnTo>
                      <a:pt x="11051" y="939"/>
                    </a:lnTo>
                    <a:lnTo>
                      <a:pt x="11044" y="923"/>
                    </a:lnTo>
                    <a:lnTo>
                      <a:pt x="11039" y="906"/>
                    </a:lnTo>
                    <a:lnTo>
                      <a:pt x="11033" y="889"/>
                    </a:lnTo>
                    <a:lnTo>
                      <a:pt x="11028" y="871"/>
                    </a:lnTo>
                    <a:lnTo>
                      <a:pt x="11025" y="853"/>
                    </a:lnTo>
                    <a:lnTo>
                      <a:pt x="11020" y="834"/>
                    </a:lnTo>
                    <a:lnTo>
                      <a:pt x="11018" y="815"/>
                    </a:lnTo>
                    <a:lnTo>
                      <a:pt x="11016" y="795"/>
                    </a:lnTo>
                    <a:lnTo>
                      <a:pt x="11013" y="774"/>
                    </a:lnTo>
                    <a:lnTo>
                      <a:pt x="11012" y="753"/>
                    </a:lnTo>
                    <a:lnTo>
                      <a:pt x="11010" y="709"/>
                    </a:lnTo>
                    <a:lnTo>
                      <a:pt x="11011" y="662"/>
                    </a:lnTo>
                    <a:lnTo>
                      <a:pt x="11014" y="611"/>
                    </a:lnTo>
                    <a:lnTo>
                      <a:pt x="11019" y="558"/>
                    </a:lnTo>
                    <a:lnTo>
                      <a:pt x="11024" y="528"/>
                    </a:lnTo>
                    <a:lnTo>
                      <a:pt x="11031" y="499"/>
                    </a:lnTo>
                    <a:lnTo>
                      <a:pt x="11039" y="470"/>
                    </a:lnTo>
                    <a:lnTo>
                      <a:pt x="11049" y="441"/>
                    </a:lnTo>
                    <a:lnTo>
                      <a:pt x="11061" y="414"/>
                    </a:lnTo>
                    <a:lnTo>
                      <a:pt x="11073" y="387"/>
                    </a:lnTo>
                    <a:lnTo>
                      <a:pt x="11088" y="361"/>
                    </a:lnTo>
                    <a:lnTo>
                      <a:pt x="11105" y="335"/>
                    </a:lnTo>
                    <a:lnTo>
                      <a:pt x="11122" y="311"/>
                    </a:lnTo>
                    <a:lnTo>
                      <a:pt x="11140" y="287"/>
                    </a:lnTo>
                    <a:lnTo>
                      <a:pt x="11160" y="263"/>
                    </a:lnTo>
                    <a:lnTo>
                      <a:pt x="11181" y="240"/>
                    </a:lnTo>
                    <a:lnTo>
                      <a:pt x="11203" y="218"/>
                    </a:lnTo>
                    <a:lnTo>
                      <a:pt x="11225" y="199"/>
                    </a:lnTo>
                    <a:lnTo>
                      <a:pt x="11249" y="178"/>
                    </a:lnTo>
                    <a:lnTo>
                      <a:pt x="11273" y="159"/>
                    </a:lnTo>
                    <a:lnTo>
                      <a:pt x="11299" y="141"/>
                    </a:lnTo>
                    <a:lnTo>
                      <a:pt x="11325" y="125"/>
                    </a:lnTo>
                    <a:lnTo>
                      <a:pt x="11351" y="109"/>
                    </a:lnTo>
                    <a:lnTo>
                      <a:pt x="11378" y="94"/>
                    </a:lnTo>
                    <a:lnTo>
                      <a:pt x="11406" y="80"/>
                    </a:lnTo>
                    <a:lnTo>
                      <a:pt x="11434" y="66"/>
                    </a:lnTo>
                    <a:lnTo>
                      <a:pt x="11462" y="54"/>
                    </a:lnTo>
                    <a:lnTo>
                      <a:pt x="11490" y="44"/>
                    </a:lnTo>
                    <a:lnTo>
                      <a:pt x="11519" y="35"/>
                    </a:lnTo>
                    <a:lnTo>
                      <a:pt x="11548" y="25"/>
                    </a:lnTo>
                    <a:lnTo>
                      <a:pt x="11577" y="19"/>
                    </a:lnTo>
                    <a:lnTo>
                      <a:pt x="11605" y="13"/>
                    </a:lnTo>
                    <a:lnTo>
                      <a:pt x="11634" y="7"/>
                    </a:lnTo>
                    <a:lnTo>
                      <a:pt x="11663" y="4"/>
                    </a:lnTo>
                    <a:lnTo>
                      <a:pt x="11690" y="1"/>
                    </a:lnTo>
                    <a:lnTo>
                      <a:pt x="11718"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9" name="Freeform 8"/>
              <p:cNvSpPr>
                <a:spLocks/>
              </p:cNvSpPr>
              <p:nvPr/>
            </p:nvSpPr>
            <p:spPr bwMode="auto">
              <a:xfrm>
                <a:off x="5148262" y="2136775"/>
                <a:ext cx="4695826" cy="492124"/>
              </a:xfrm>
              <a:custGeom>
                <a:avLst/>
                <a:gdLst>
                  <a:gd name="T0" fmla="*/ 0 w 8874"/>
                  <a:gd name="T1" fmla="*/ 0 h 929"/>
                  <a:gd name="T2" fmla="*/ 8874 w 8874"/>
                  <a:gd name="T3" fmla="*/ 0 h 929"/>
                  <a:gd name="T4" fmla="*/ 8874 w 8874"/>
                  <a:gd name="T5" fmla="*/ 929 h 929"/>
                  <a:gd name="T6" fmla="*/ 1 w 8874"/>
                  <a:gd name="T7" fmla="*/ 929 h 929"/>
                  <a:gd name="T8" fmla="*/ 22 w 8874"/>
                  <a:gd name="T9" fmla="*/ 906 h 929"/>
                  <a:gd name="T10" fmla="*/ 42 w 8874"/>
                  <a:gd name="T11" fmla="*/ 882 h 929"/>
                  <a:gd name="T12" fmla="*/ 61 w 8874"/>
                  <a:gd name="T13" fmla="*/ 857 h 929"/>
                  <a:gd name="T14" fmla="*/ 78 w 8874"/>
                  <a:gd name="T15" fmla="*/ 831 h 929"/>
                  <a:gd name="T16" fmla="*/ 94 w 8874"/>
                  <a:gd name="T17" fmla="*/ 804 h 929"/>
                  <a:gd name="T18" fmla="*/ 109 w 8874"/>
                  <a:gd name="T19" fmla="*/ 776 h 929"/>
                  <a:gd name="T20" fmla="*/ 123 w 8874"/>
                  <a:gd name="T21" fmla="*/ 748 h 929"/>
                  <a:gd name="T22" fmla="*/ 136 w 8874"/>
                  <a:gd name="T23" fmla="*/ 719 h 929"/>
                  <a:gd name="T24" fmla="*/ 147 w 8874"/>
                  <a:gd name="T25" fmla="*/ 690 h 929"/>
                  <a:gd name="T26" fmla="*/ 157 w 8874"/>
                  <a:gd name="T27" fmla="*/ 659 h 929"/>
                  <a:gd name="T28" fmla="*/ 166 w 8874"/>
                  <a:gd name="T29" fmla="*/ 629 h 929"/>
                  <a:gd name="T30" fmla="*/ 173 w 8874"/>
                  <a:gd name="T31" fmla="*/ 596 h 929"/>
                  <a:gd name="T32" fmla="*/ 177 w 8874"/>
                  <a:gd name="T33" fmla="*/ 565 h 929"/>
                  <a:gd name="T34" fmla="*/ 182 w 8874"/>
                  <a:gd name="T35" fmla="*/ 531 h 929"/>
                  <a:gd name="T36" fmla="*/ 184 w 8874"/>
                  <a:gd name="T37" fmla="*/ 499 h 929"/>
                  <a:gd name="T38" fmla="*/ 186 w 8874"/>
                  <a:gd name="T39" fmla="*/ 466 h 929"/>
                  <a:gd name="T40" fmla="*/ 184 w 8874"/>
                  <a:gd name="T41" fmla="*/ 432 h 929"/>
                  <a:gd name="T42" fmla="*/ 182 w 8874"/>
                  <a:gd name="T43" fmla="*/ 399 h 929"/>
                  <a:gd name="T44" fmla="*/ 177 w 8874"/>
                  <a:gd name="T45" fmla="*/ 366 h 929"/>
                  <a:gd name="T46" fmla="*/ 173 w 8874"/>
                  <a:gd name="T47" fmla="*/ 334 h 929"/>
                  <a:gd name="T48" fmla="*/ 165 w 8874"/>
                  <a:gd name="T49" fmla="*/ 303 h 929"/>
                  <a:gd name="T50" fmla="*/ 157 w 8874"/>
                  <a:gd name="T51" fmla="*/ 272 h 929"/>
                  <a:gd name="T52" fmla="*/ 146 w 8874"/>
                  <a:gd name="T53" fmla="*/ 240 h 929"/>
                  <a:gd name="T54" fmla="*/ 136 w 8874"/>
                  <a:gd name="T55" fmla="*/ 211 h 929"/>
                  <a:gd name="T56" fmla="*/ 123 w 8874"/>
                  <a:gd name="T57" fmla="*/ 181 h 929"/>
                  <a:gd name="T58" fmla="*/ 109 w 8874"/>
                  <a:gd name="T59" fmla="*/ 154 h 929"/>
                  <a:gd name="T60" fmla="*/ 93 w 8874"/>
                  <a:gd name="T61" fmla="*/ 126 h 929"/>
                  <a:gd name="T62" fmla="*/ 77 w 8874"/>
                  <a:gd name="T63" fmla="*/ 98 h 929"/>
                  <a:gd name="T64" fmla="*/ 60 w 8874"/>
                  <a:gd name="T65" fmla="*/ 73 h 929"/>
                  <a:gd name="T66" fmla="*/ 40 w 8874"/>
                  <a:gd name="T67" fmla="*/ 47 h 929"/>
                  <a:gd name="T68" fmla="*/ 20 w 8874"/>
                  <a:gd name="T69" fmla="*/ 23 h 929"/>
                  <a:gd name="T70" fmla="*/ 0 w 8874"/>
                  <a:gd name="T7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74" h="929">
                    <a:moveTo>
                      <a:pt x="0" y="0"/>
                    </a:moveTo>
                    <a:lnTo>
                      <a:pt x="8874" y="0"/>
                    </a:lnTo>
                    <a:lnTo>
                      <a:pt x="8874" y="929"/>
                    </a:lnTo>
                    <a:lnTo>
                      <a:pt x="1" y="929"/>
                    </a:lnTo>
                    <a:lnTo>
                      <a:pt x="22" y="906"/>
                    </a:lnTo>
                    <a:lnTo>
                      <a:pt x="42" y="882"/>
                    </a:lnTo>
                    <a:lnTo>
                      <a:pt x="61" y="857"/>
                    </a:lnTo>
                    <a:lnTo>
                      <a:pt x="78" y="831"/>
                    </a:lnTo>
                    <a:lnTo>
                      <a:pt x="94" y="804"/>
                    </a:lnTo>
                    <a:lnTo>
                      <a:pt x="109" y="776"/>
                    </a:lnTo>
                    <a:lnTo>
                      <a:pt x="123" y="748"/>
                    </a:lnTo>
                    <a:lnTo>
                      <a:pt x="136" y="719"/>
                    </a:lnTo>
                    <a:lnTo>
                      <a:pt x="147" y="690"/>
                    </a:lnTo>
                    <a:lnTo>
                      <a:pt x="157" y="659"/>
                    </a:lnTo>
                    <a:lnTo>
                      <a:pt x="166" y="629"/>
                    </a:lnTo>
                    <a:lnTo>
                      <a:pt x="173" y="596"/>
                    </a:lnTo>
                    <a:lnTo>
                      <a:pt x="177" y="565"/>
                    </a:lnTo>
                    <a:lnTo>
                      <a:pt x="182" y="531"/>
                    </a:lnTo>
                    <a:lnTo>
                      <a:pt x="184" y="499"/>
                    </a:lnTo>
                    <a:lnTo>
                      <a:pt x="186" y="466"/>
                    </a:lnTo>
                    <a:lnTo>
                      <a:pt x="184" y="432"/>
                    </a:lnTo>
                    <a:lnTo>
                      <a:pt x="182" y="399"/>
                    </a:lnTo>
                    <a:lnTo>
                      <a:pt x="177" y="366"/>
                    </a:lnTo>
                    <a:lnTo>
                      <a:pt x="173" y="334"/>
                    </a:lnTo>
                    <a:lnTo>
                      <a:pt x="165" y="303"/>
                    </a:lnTo>
                    <a:lnTo>
                      <a:pt x="157" y="272"/>
                    </a:lnTo>
                    <a:lnTo>
                      <a:pt x="146" y="240"/>
                    </a:lnTo>
                    <a:lnTo>
                      <a:pt x="136" y="211"/>
                    </a:lnTo>
                    <a:lnTo>
                      <a:pt x="123" y="181"/>
                    </a:lnTo>
                    <a:lnTo>
                      <a:pt x="109" y="154"/>
                    </a:lnTo>
                    <a:lnTo>
                      <a:pt x="93" y="126"/>
                    </a:lnTo>
                    <a:lnTo>
                      <a:pt x="77" y="98"/>
                    </a:lnTo>
                    <a:lnTo>
                      <a:pt x="60" y="73"/>
                    </a:lnTo>
                    <a:lnTo>
                      <a:pt x="40" y="47"/>
                    </a:lnTo>
                    <a:lnTo>
                      <a:pt x="20" y="23"/>
                    </a:lnTo>
                    <a:lnTo>
                      <a:pt x="0"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20" name="Freeform 9"/>
              <p:cNvSpPr>
                <a:spLocks/>
              </p:cNvSpPr>
              <p:nvPr/>
            </p:nvSpPr>
            <p:spPr bwMode="auto">
              <a:xfrm>
                <a:off x="2865441" y="2136775"/>
                <a:ext cx="1762127" cy="492124"/>
              </a:xfrm>
              <a:custGeom>
                <a:avLst/>
                <a:gdLst>
                  <a:gd name="T0" fmla="*/ 0 w 3330"/>
                  <a:gd name="T1" fmla="*/ 929 h 929"/>
                  <a:gd name="T2" fmla="*/ 0 w 3330"/>
                  <a:gd name="T3" fmla="*/ 0 h 929"/>
                  <a:gd name="T4" fmla="*/ 3330 w 3330"/>
                  <a:gd name="T5" fmla="*/ 0 h 929"/>
                  <a:gd name="T6" fmla="*/ 3309 w 3330"/>
                  <a:gd name="T7" fmla="*/ 23 h 929"/>
                  <a:gd name="T8" fmla="*/ 3289 w 3330"/>
                  <a:gd name="T9" fmla="*/ 47 h 929"/>
                  <a:gd name="T10" fmla="*/ 3270 w 3330"/>
                  <a:gd name="T11" fmla="*/ 73 h 929"/>
                  <a:gd name="T12" fmla="*/ 3252 w 3330"/>
                  <a:gd name="T13" fmla="*/ 98 h 929"/>
                  <a:gd name="T14" fmla="*/ 3236 w 3330"/>
                  <a:gd name="T15" fmla="*/ 126 h 929"/>
                  <a:gd name="T16" fmla="*/ 3221 w 3330"/>
                  <a:gd name="T17" fmla="*/ 154 h 929"/>
                  <a:gd name="T18" fmla="*/ 3207 w 3330"/>
                  <a:gd name="T19" fmla="*/ 181 h 929"/>
                  <a:gd name="T20" fmla="*/ 3194 w 3330"/>
                  <a:gd name="T21" fmla="*/ 211 h 929"/>
                  <a:gd name="T22" fmla="*/ 3183 w 3330"/>
                  <a:gd name="T23" fmla="*/ 240 h 929"/>
                  <a:gd name="T24" fmla="*/ 3172 w 3330"/>
                  <a:gd name="T25" fmla="*/ 272 h 929"/>
                  <a:gd name="T26" fmla="*/ 3164 w 3330"/>
                  <a:gd name="T27" fmla="*/ 303 h 929"/>
                  <a:gd name="T28" fmla="*/ 3157 w 3330"/>
                  <a:gd name="T29" fmla="*/ 334 h 929"/>
                  <a:gd name="T30" fmla="*/ 3151 w 3330"/>
                  <a:gd name="T31" fmla="*/ 366 h 929"/>
                  <a:gd name="T32" fmla="*/ 3147 w 3330"/>
                  <a:gd name="T33" fmla="*/ 399 h 929"/>
                  <a:gd name="T34" fmla="*/ 3144 w 3330"/>
                  <a:gd name="T35" fmla="*/ 432 h 929"/>
                  <a:gd name="T36" fmla="*/ 3143 w 3330"/>
                  <a:gd name="T37" fmla="*/ 466 h 929"/>
                  <a:gd name="T38" fmla="*/ 3144 w 3330"/>
                  <a:gd name="T39" fmla="*/ 499 h 929"/>
                  <a:gd name="T40" fmla="*/ 3147 w 3330"/>
                  <a:gd name="T41" fmla="*/ 531 h 929"/>
                  <a:gd name="T42" fmla="*/ 3151 w 3330"/>
                  <a:gd name="T43" fmla="*/ 565 h 929"/>
                  <a:gd name="T44" fmla="*/ 3156 w 3330"/>
                  <a:gd name="T45" fmla="*/ 596 h 929"/>
                  <a:gd name="T46" fmla="*/ 3163 w 3330"/>
                  <a:gd name="T47" fmla="*/ 629 h 929"/>
                  <a:gd name="T48" fmla="*/ 3172 w 3330"/>
                  <a:gd name="T49" fmla="*/ 659 h 929"/>
                  <a:gd name="T50" fmla="*/ 3181 w 3330"/>
                  <a:gd name="T51" fmla="*/ 690 h 929"/>
                  <a:gd name="T52" fmla="*/ 3193 w 3330"/>
                  <a:gd name="T53" fmla="*/ 719 h 929"/>
                  <a:gd name="T54" fmla="*/ 3206 w 3330"/>
                  <a:gd name="T55" fmla="*/ 748 h 929"/>
                  <a:gd name="T56" fmla="*/ 3220 w 3330"/>
                  <a:gd name="T57" fmla="*/ 776 h 929"/>
                  <a:gd name="T58" fmla="*/ 3235 w 3330"/>
                  <a:gd name="T59" fmla="*/ 804 h 929"/>
                  <a:gd name="T60" fmla="*/ 3251 w 3330"/>
                  <a:gd name="T61" fmla="*/ 831 h 929"/>
                  <a:gd name="T62" fmla="*/ 3269 w 3330"/>
                  <a:gd name="T63" fmla="*/ 857 h 929"/>
                  <a:gd name="T64" fmla="*/ 3288 w 3330"/>
                  <a:gd name="T65" fmla="*/ 882 h 929"/>
                  <a:gd name="T66" fmla="*/ 3307 w 3330"/>
                  <a:gd name="T67" fmla="*/ 906 h 929"/>
                  <a:gd name="T68" fmla="*/ 3328 w 3330"/>
                  <a:gd name="T69" fmla="*/ 929 h 929"/>
                  <a:gd name="T70" fmla="*/ 0 w 3330"/>
                  <a:gd name="T71"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30" h="929">
                    <a:moveTo>
                      <a:pt x="0" y="929"/>
                    </a:moveTo>
                    <a:lnTo>
                      <a:pt x="0" y="0"/>
                    </a:lnTo>
                    <a:lnTo>
                      <a:pt x="3330" y="0"/>
                    </a:lnTo>
                    <a:lnTo>
                      <a:pt x="3309" y="23"/>
                    </a:lnTo>
                    <a:lnTo>
                      <a:pt x="3289" y="47"/>
                    </a:lnTo>
                    <a:lnTo>
                      <a:pt x="3270" y="73"/>
                    </a:lnTo>
                    <a:lnTo>
                      <a:pt x="3252" y="98"/>
                    </a:lnTo>
                    <a:lnTo>
                      <a:pt x="3236" y="126"/>
                    </a:lnTo>
                    <a:lnTo>
                      <a:pt x="3221" y="154"/>
                    </a:lnTo>
                    <a:lnTo>
                      <a:pt x="3207" y="181"/>
                    </a:lnTo>
                    <a:lnTo>
                      <a:pt x="3194" y="211"/>
                    </a:lnTo>
                    <a:lnTo>
                      <a:pt x="3183" y="240"/>
                    </a:lnTo>
                    <a:lnTo>
                      <a:pt x="3172" y="272"/>
                    </a:lnTo>
                    <a:lnTo>
                      <a:pt x="3164" y="303"/>
                    </a:lnTo>
                    <a:lnTo>
                      <a:pt x="3157" y="334"/>
                    </a:lnTo>
                    <a:lnTo>
                      <a:pt x="3151" y="366"/>
                    </a:lnTo>
                    <a:lnTo>
                      <a:pt x="3147" y="399"/>
                    </a:lnTo>
                    <a:lnTo>
                      <a:pt x="3144" y="432"/>
                    </a:lnTo>
                    <a:lnTo>
                      <a:pt x="3143" y="466"/>
                    </a:lnTo>
                    <a:lnTo>
                      <a:pt x="3144" y="499"/>
                    </a:lnTo>
                    <a:lnTo>
                      <a:pt x="3147" y="531"/>
                    </a:lnTo>
                    <a:lnTo>
                      <a:pt x="3151" y="565"/>
                    </a:lnTo>
                    <a:lnTo>
                      <a:pt x="3156" y="596"/>
                    </a:lnTo>
                    <a:lnTo>
                      <a:pt x="3163" y="629"/>
                    </a:lnTo>
                    <a:lnTo>
                      <a:pt x="3172" y="659"/>
                    </a:lnTo>
                    <a:lnTo>
                      <a:pt x="3181" y="690"/>
                    </a:lnTo>
                    <a:lnTo>
                      <a:pt x="3193" y="719"/>
                    </a:lnTo>
                    <a:lnTo>
                      <a:pt x="3206" y="748"/>
                    </a:lnTo>
                    <a:lnTo>
                      <a:pt x="3220" y="776"/>
                    </a:lnTo>
                    <a:lnTo>
                      <a:pt x="3235" y="804"/>
                    </a:lnTo>
                    <a:lnTo>
                      <a:pt x="3251" y="831"/>
                    </a:lnTo>
                    <a:lnTo>
                      <a:pt x="3269" y="857"/>
                    </a:lnTo>
                    <a:lnTo>
                      <a:pt x="3288" y="882"/>
                    </a:lnTo>
                    <a:lnTo>
                      <a:pt x="3307" y="906"/>
                    </a:lnTo>
                    <a:lnTo>
                      <a:pt x="3328" y="929"/>
                    </a:lnTo>
                    <a:lnTo>
                      <a:pt x="0" y="929"/>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21" name="Rectangle 10"/>
              <p:cNvSpPr>
                <a:spLocks noChangeArrowheads="1"/>
              </p:cNvSpPr>
              <p:nvPr/>
            </p:nvSpPr>
            <p:spPr bwMode="auto">
              <a:xfrm>
                <a:off x="2871788" y="4232277"/>
                <a:ext cx="6972300" cy="488948"/>
              </a:xfrm>
              <a:prstGeom prst="rect">
                <a:avLst/>
              </a:pr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grpSp>
        <p:pic>
          <p:nvPicPr>
            <p:cNvPr id="14" name="Picture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596986" y="32936"/>
              <a:ext cx="1447800" cy="814388"/>
            </a:xfrm>
            <a:prstGeom prst="rect">
              <a:avLst/>
            </a:prstGeom>
          </p:spPr>
        </p:pic>
      </p:grpSp>
      <p:sp>
        <p:nvSpPr>
          <p:cNvPr id="23" name="Rectangle 22"/>
          <p:cNvSpPr/>
          <p:nvPr/>
        </p:nvSpPr>
        <p:spPr>
          <a:xfrm>
            <a:off x="1723373" y="6473273"/>
            <a:ext cx="5334000" cy="369332"/>
          </a:xfrm>
          <a:prstGeom prst="rect">
            <a:avLst/>
          </a:prstGeom>
        </p:spPr>
        <p:txBody>
          <a:bodyPr wrap="square">
            <a:spAutoFit/>
          </a:bodyPr>
          <a:lstStyle/>
          <a:p>
            <a:r>
              <a:rPr lang="en-US" b="1" i="1" dirty="0">
                <a:solidFill>
                  <a:srgbClr val="FF0000"/>
                </a:solidFill>
              </a:rPr>
              <a:t>Sometimes a picture is worth a thousand </a:t>
            </a:r>
            <a:r>
              <a:rPr lang="en-US" b="1" i="1" dirty="0" smtClean="0">
                <a:solidFill>
                  <a:srgbClr val="FF0000"/>
                </a:solidFill>
              </a:rPr>
              <a:t>words !!!</a:t>
            </a:r>
            <a:endParaRPr lang="en-US" i="1" dirty="0">
              <a:solidFill>
                <a:srgbClr val="FF0000"/>
              </a:solidFill>
            </a:endParaRPr>
          </a:p>
        </p:txBody>
      </p:sp>
      <p:sp>
        <p:nvSpPr>
          <p:cNvPr id="24" name="Rectangle 23"/>
          <p:cNvSpPr/>
          <p:nvPr/>
        </p:nvSpPr>
        <p:spPr>
          <a:xfrm>
            <a:off x="3262999" y="115458"/>
            <a:ext cx="266630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i="1" dirty="0" smtClean="0">
                <a:ln w="11430"/>
                <a:solidFill>
                  <a:srgbClr val="FF0000"/>
                </a:solidFill>
                <a:effectLst>
                  <a:outerShdw blurRad="38100" dist="38100" dir="2700000" algn="tl">
                    <a:srgbClr val="000000">
                      <a:alpha val="43137"/>
                    </a:srgbClr>
                  </a:outerShdw>
                </a:effectLst>
              </a:rPr>
              <a:t>Visualization</a:t>
            </a:r>
            <a:r>
              <a:rPr lang="en-US" sz="3200" b="1" i="1" cap="none" spc="0" dirty="0" smtClean="0">
                <a:ln w="11430"/>
                <a:solidFill>
                  <a:srgbClr val="FF0000"/>
                </a:solidFill>
                <a:effectLst>
                  <a:outerShdw blurRad="38100" dist="38100" dir="2700000" algn="tl">
                    <a:srgbClr val="000000">
                      <a:alpha val="43137"/>
                    </a:srgbClr>
                  </a:outerShdw>
                </a:effectLst>
              </a:rPr>
              <a:t>…</a:t>
            </a:r>
            <a:endParaRPr lang="en-US" sz="3200" b="1" i="1" cap="none" spc="0" dirty="0">
              <a:ln w="1143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0428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1590675"/>
            <a:ext cx="219075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09990" y="5422701"/>
            <a:ext cx="1634743" cy="369332"/>
          </a:xfrm>
          <a:prstGeom prst="rect">
            <a:avLst/>
          </a:prstGeom>
          <a:noFill/>
        </p:spPr>
        <p:txBody>
          <a:bodyPr wrap="none" rtlCol="0" anchor="ctr">
            <a:spAutoFit/>
          </a:bodyPr>
          <a:lstStyle/>
          <a:p>
            <a:r>
              <a:rPr lang="en-US" dirty="0" smtClean="0"/>
              <a:t>Runtime Server</a:t>
            </a:r>
            <a:endParaRPr lang="en-US" dirty="0"/>
          </a:p>
        </p:txBody>
      </p:sp>
      <p:sp>
        <p:nvSpPr>
          <p:cNvPr id="7" name="TextBox 6"/>
          <p:cNvSpPr txBox="1"/>
          <p:nvPr/>
        </p:nvSpPr>
        <p:spPr>
          <a:xfrm>
            <a:off x="2901286" y="3829124"/>
            <a:ext cx="1311256" cy="369332"/>
          </a:xfrm>
          <a:prstGeom prst="rect">
            <a:avLst/>
          </a:prstGeom>
          <a:noFill/>
        </p:spPr>
        <p:txBody>
          <a:bodyPr wrap="none" rtlCol="0" anchor="ctr">
            <a:spAutoFit/>
          </a:bodyPr>
          <a:lstStyle/>
          <a:p>
            <a:r>
              <a:rPr lang="en-US" dirty="0" smtClean="0"/>
              <a:t>Middleware</a:t>
            </a:r>
            <a:endParaRPr lang="en-US" dirty="0"/>
          </a:p>
        </p:txBody>
      </p:sp>
      <p:sp>
        <p:nvSpPr>
          <p:cNvPr id="8" name="TextBox 7"/>
          <p:cNvSpPr txBox="1"/>
          <p:nvPr/>
        </p:nvSpPr>
        <p:spPr>
          <a:xfrm>
            <a:off x="2597413" y="2045354"/>
            <a:ext cx="1581010" cy="369332"/>
          </a:xfrm>
          <a:prstGeom prst="rect">
            <a:avLst/>
          </a:prstGeom>
          <a:noFill/>
        </p:spPr>
        <p:txBody>
          <a:bodyPr wrap="none" rtlCol="0" anchor="ctr">
            <a:spAutoFit/>
          </a:bodyPr>
          <a:lstStyle/>
          <a:p>
            <a:r>
              <a:rPr lang="en-US" dirty="0" smtClean="0"/>
              <a:t>Web Front End</a:t>
            </a:r>
            <a:endParaRPr lang="en-US" dirty="0"/>
          </a:p>
        </p:txBody>
      </p:sp>
      <p:sp>
        <p:nvSpPr>
          <p:cNvPr id="9" name="TextBox 8"/>
          <p:cNvSpPr txBox="1"/>
          <p:nvPr/>
        </p:nvSpPr>
        <p:spPr>
          <a:xfrm>
            <a:off x="5049828" y="5251916"/>
            <a:ext cx="4000903" cy="923330"/>
          </a:xfrm>
          <a:prstGeom prst="rect">
            <a:avLst/>
          </a:prstGeom>
          <a:noFill/>
        </p:spPr>
        <p:txBody>
          <a:bodyPr wrap="none" rtlCol="0" anchor="ctr">
            <a:spAutoFit/>
          </a:bodyPr>
          <a:lstStyle/>
          <a:p>
            <a:pPr algn="ctr"/>
            <a:r>
              <a:rPr lang="en-US" dirty="0" smtClean="0"/>
              <a:t>Engineering Station/ Development/ </a:t>
            </a:r>
          </a:p>
          <a:p>
            <a:pPr algn="ctr"/>
            <a:r>
              <a:rPr lang="en-US" dirty="0" smtClean="0"/>
              <a:t>Alarm /Reporting/Communication driver</a:t>
            </a:r>
          </a:p>
          <a:p>
            <a:pPr marL="285750" indent="-285750">
              <a:buFont typeface="Arial" pitchFamily="34" charset="0"/>
              <a:buChar char="•"/>
            </a:pPr>
            <a:endParaRPr lang="en-US" dirty="0"/>
          </a:p>
        </p:txBody>
      </p:sp>
      <p:sp>
        <p:nvSpPr>
          <p:cNvPr id="10" name="TextBox 9"/>
          <p:cNvSpPr txBox="1"/>
          <p:nvPr/>
        </p:nvSpPr>
        <p:spPr>
          <a:xfrm>
            <a:off x="5158963" y="3588365"/>
            <a:ext cx="1058175" cy="369332"/>
          </a:xfrm>
          <a:prstGeom prst="rect">
            <a:avLst/>
          </a:prstGeom>
          <a:noFill/>
        </p:spPr>
        <p:txBody>
          <a:bodyPr wrap="none" rtlCol="0" anchor="ctr">
            <a:spAutoFit/>
          </a:bodyPr>
          <a:lstStyle/>
          <a:p>
            <a:r>
              <a:rPr lang="en-US" dirty="0" smtClean="0"/>
              <a:t>Database</a:t>
            </a:r>
            <a:endParaRPr lang="en-US" dirty="0"/>
          </a:p>
        </p:txBody>
      </p:sp>
      <p:sp>
        <p:nvSpPr>
          <p:cNvPr id="11" name="TextBox 10"/>
          <p:cNvSpPr txBox="1"/>
          <p:nvPr/>
        </p:nvSpPr>
        <p:spPr>
          <a:xfrm>
            <a:off x="5235723" y="2102264"/>
            <a:ext cx="1730987" cy="369332"/>
          </a:xfrm>
          <a:prstGeom prst="rect">
            <a:avLst/>
          </a:prstGeom>
          <a:noFill/>
        </p:spPr>
        <p:txBody>
          <a:bodyPr wrap="none" rtlCol="0" anchor="ctr">
            <a:spAutoFit/>
          </a:bodyPr>
          <a:lstStyle/>
          <a:p>
            <a:r>
              <a:rPr lang="en-US" dirty="0" smtClean="0"/>
              <a:t>Operator station</a:t>
            </a:r>
            <a:endParaRPr lang="en-US" dirty="0"/>
          </a:p>
        </p:txBody>
      </p:sp>
      <p:pic>
        <p:nvPicPr>
          <p:cNvPr id="5123" name="Picture 3" descr="C:\Users\ram\AppData\Local\Microsoft\Windows\Temporary Internet Files\Content.IE5\BBPV9WTI\Laptop-PC-Smartphone[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44440" y="1812833"/>
            <a:ext cx="1092193" cy="57886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811806" y="1299306"/>
            <a:ext cx="1957460" cy="461665"/>
          </a:xfrm>
          <a:prstGeom prst="rect">
            <a:avLst/>
          </a:prstGeom>
          <a:noFill/>
        </p:spPr>
        <p:txBody>
          <a:bodyPr wrap="none" rtlCol="0" anchor="ctr">
            <a:spAutoFit/>
          </a:bodyPr>
          <a:lstStyle/>
          <a:p>
            <a:pPr algn="ctr"/>
            <a:r>
              <a:rPr lang="en-US" sz="1200" b="1" dirty="0" smtClean="0"/>
              <a:t>Operator from smartphone </a:t>
            </a:r>
          </a:p>
          <a:p>
            <a:pPr algn="ctr"/>
            <a:r>
              <a:rPr lang="en-US" sz="1200" b="1" dirty="0" smtClean="0"/>
              <a:t>using anywhere module</a:t>
            </a:r>
            <a:endParaRPr lang="en-US" sz="1200" b="1" dirty="0"/>
          </a:p>
        </p:txBody>
      </p:sp>
      <p:pic>
        <p:nvPicPr>
          <p:cNvPr id="5125" name="Picture 5"/>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152400" y="4610100"/>
            <a:ext cx="219870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0" y="4034135"/>
            <a:ext cx="2437462" cy="461665"/>
          </a:xfrm>
          <a:prstGeom prst="rect">
            <a:avLst/>
          </a:prstGeom>
          <a:noFill/>
        </p:spPr>
        <p:txBody>
          <a:bodyPr wrap="none" rtlCol="0" anchor="ctr">
            <a:spAutoFit/>
          </a:bodyPr>
          <a:lstStyle/>
          <a:p>
            <a:pPr algn="ctr"/>
            <a:r>
              <a:rPr lang="en-US" sz="1200" b="1" dirty="0" smtClean="0"/>
              <a:t>Tele control server for </a:t>
            </a:r>
          </a:p>
          <a:p>
            <a:pPr algn="ctr"/>
            <a:r>
              <a:rPr lang="en-US" sz="1200" b="1" dirty="0" smtClean="0"/>
              <a:t>Remote communication from Field </a:t>
            </a:r>
            <a:endParaRPr lang="en-US" sz="1200" b="1" dirty="0"/>
          </a:p>
        </p:txBody>
      </p:sp>
      <p:sp>
        <p:nvSpPr>
          <p:cNvPr id="18" name="TextBox 17"/>
          <p:cNvSpPr txBox="1"/>
          <p:nvPr/>
        </p:nvSpPr>
        <p:spPr>
          <a:xfrm>
            <a:off x="3631185" y="6352401"/>
            <a:ext cx="2160015" cy="276999"/>
          </a:xfrm>
          <a:prstGeom prst="rect">
            <a:avLst/>
          </a:prstGeom>
          <a:noFill/>
        </p:spPr>
        <p:txBody>
          <a:bodyPr wrap="none" rtlCol="0">
            <a:spAutoFit/>
          </a:bodyPr>
          <a:lstStyle/>
          <a:p>
            <a:r>
              <a:rPr lang="en-US" sz="1200" dirty="0" smtClean="0"/>
              <a:t>To PLC/RTU/Logger/Transmitter</a:t>
            </a:r>
            <a:endParaRPr lang="en-US" sz="1200" dirty="0"/>
          </a:p>
        </p:txBody>
      </p:sp>
      <p:pic>
        <p:nvPicPr>
          <p:cNvPr id="5126"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257010" y="3957697"/>
            <a:ext cx="1150372" cy="38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5369607" y="2483264"/>
            <a:ext cx="3469593" cy="64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474931" y="3957697"/>
            <a:ext cx="672629" cy="538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316880" y="3897862"/>
            <a:ext cx="531720" cy="505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62906" y="32936"/>
            <a:ext cx="8981880" cy="814388"/>
            <a:chOff x="62906" y="32936"/>
            <a:chExt cx="8981880" cy="814388"/>
          </a:xfrm>
        </p:grpSpPr>
        <p:grpSp>
          <p:nvGrpSpPr>
            <p:cNvPr id="20" name="Gruppieren 5"/>
            <p:cNvGrpSpPr>
              <a:grpSpLocks noChangeAspect="1"/>
            </p:cNvGrpSpPr>
            <p:nvPr/>
          </p:nvGrpSpPr>
          <p:grpSpPr>
            <a:xfrm>
              <a:off x="62906" y="115458"/>
              <a:ext cx="1842094" cy="494142"/>
              <a:chOff x="61913" y="2136775"/>
              <a:chExt cx="9839699" cy="2584450"/>
            </a:xfrm>
          </p:grpSpPr>
          <p:sp>
            <p:nvSpPr>
              <p:cNvPr id="22" name="AutoShape 3"/>
              <p:cNvSpPr>
                <a:spLocks noChangeAspect="1" noChangeArrowheads="1" noTextEdit="1"/>
              </p:cNvSpPr>
              <p:nvPr/>
            </p:nvSpPr>
            <p:spPr bwMode="auto">
              <a:xfrm>
                <a:off x="61913" y="2136775"/>
                <a:ext cx="97821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p>
                <a:endParaRPr lang="en-US" sz="1837" dirty="0"/>
              </a:p>
            </p:txBody>
          </p:sp>
          <p:sp>
            <p:nvSpPr>
              <p:cNvPr id="24" name="Freeform 5"/>
              <p:cNvSpPr>
                <a:spLocks/>
              </p:cNvSpPr>
              <p:nvPr/>
            </p:nvSpPr>
            <p:spPr bwMode="auto">
              <a:xfrm>
                <a:off x="4643439" y="2138366"/>
                <a:ext cx="488952" cy="488948"/>
              </a:xfrm>
              <a:custGeom>
                <a:avLst/>
                <a:gdLst>
                  <a:gd name="T0" fmla="*/ 509 w 924"/>
                  <a:gd name="T1" fmla="*/ 3 h 925"/>
                  <a:gd name="T2" fmla="*/ 577 w 924"/>
                  <a:gd name="T3" fmla="*/ 14 h 925"/>
                  <a:gd name="T4" fmla="*/ 642 w 924"/>
                  <a:gd name="T5" fmla="*/ 36 h 925"/>
                  <a:gd name="T6" fmla="*/ 702 w 924"/>
                  <a:gd name="T7" fmla="*/ 67 h 925"/>
                  <a:gd name="T8" fmla="*/ 756 w 924"/>
                  <a:gd name="T9" fmla="*/ 106 h 925"/>
                  <a:gd name="T10" fmla="*/ 803 w 924"/>
                  <a:gd name="T11" fmla="*/ 152 h 925"/>
                  <a:gd name="T12" fmla="*/ 845 w 924"/>
                  <a:gd name="T13" fmla="*/ 205 h 925"/>
                  <a:gd name="T14" fmla="*/ 878 w 924"/>
                  <a:gd name="T15" fmla="*/ 263 h 925"/>
                  <a:gd name="T16" fmla="*/ 903 w 924"/>
                  <a:gd name="T17" fmla="*/ 325 h 925"/>
                  <a:gd name="T18" fmla="*/ 919 w 924"/>
                  <a:gd name="T19" fmla="*/ 392 h 925"/>
                  <a:gd name="T20" fmla="*/ 924 w 924"/>
                  <a:gd name="T21" fmla="*/ 463 h 925"/>
                  <a:gd name="T22" fmla="*/ 919 w 924"/>
                  <a:gd name="T23" fmla="*/ 533 h 925"/>
                  <a:gd name="T24" fmla="*/ 903 w 924"/>
                  <a:gd name="T25" fmla="*/ 600 h 925"/>
                  <a:gd name="T26" fmla="*/ 878 w 924"/>
                  <a:gd name="T27" fmla="*/ 663 h 925"/>
                  <a:gd name="T28" fmla="*/ 845 w 924"/>
                  <a:gd name="T29" fmla="*/ 720 h 925"/>
                  <a:gd name="T30" fmla="*/ 803 w 924"/>
                  <a:gd name="T31" fmla="*/ 773 h 925"/>
                  <a:gd name="T32" fmla="*/ 756 w 924"/>
                  <a:gd name="T33" fmla="*/ 819 h 925"/>
                  <a:gd name="T34" fmla="*/ 702 w 924"/>
                  <a:gd name="T35" fmla="*/ 858 h 925"/>
                  <a:gd name="T36" fmla="*/ 642 w 924"/>
                  <a:gd name="T37" fmla="*/ 888 h 925"/>
                  <a:gd name="T38" fmla="*/ 577 w 924"/>
                  <a:gd name="T39" fmla="*/ 910 h 925"/>
                  <a:gd name="T40" fmla="*/ 509 w 924"/>
                  <a:gd name="T41" fmla="*/ 922 h 925"/>
                  <a:gd name="T42" fmla="*/ 438 w 924"/>
                  <a:gd name="T43" fmla="*/ 924 h 925"/>
                  <a:gd name="T44" fmla="*/ 369 w 924"/>
                  <a:gd name="T45" fmla="*/ 916 h 925"/>
                  <a:gd name="T46" fmla="*/ 303 w 924"/>
                  <a:gd name="T47" fmla="*/ 897 h 925"/>
                  <a:gd name="T48" fmla="*/ 242 w 924"/>
                  <a:gd name="T49" fmla="*/ 869 h 925"/>
                  <a:gd name="T50" fmla="*/ 186 w 924"/>
                  <a:gd name="T51" fmla="*/ 832 h 925"/>
                  <a:gd name="T52" fmla="*/ 136 w 924"/>
                  <a:gd name="T53" fmla="*/ 790 h 925"/>
                  <a:gd name="T54" fmla="*/ 92 w 924"/>
                  <a:gd name="T55" fmla="*/ 739 h 925"/>
                  <a:gd name="T56" fmla="*/ 56 w 924"/>
                  <a:gd name="T57" fmla="*/ 682 h 925"/>
                  <a:gd name="T58" fmla="*/ 28 w 924"/>
                  <a:gd name="T59" fmla="*/ 621 h 925"/>
                  <a:gd name="T60" fmla="*/ 10 w 924"/>
                  <a:gd name="T61" fmla="*/ 555 h 925"/>
                  <a:gd name="T62" fmla="*/ 0 w 924"/>
                  <a:gd name="T63" fmla="*/ 487 h 925"/>
                  <a:gd name="T64" fmla="*/ 3 w 924"/>
                  <a:gd name="T65" fmla="*/ 415 h 925"/>
                  <a:gd name="T66" fmla="*/ 14 w 924"/>
                  <a:gd name="T67" fmla="*/ 347 h 925"/>
                  <a:gd name="T68" fmla="*/ 36 w 924"/>
                  <a:gd name="T69" fmla="*/ 284 h 925"/>
                  <a:gd name="T70" fmla="*/ 67 w 924"/>
                  <a:gd name="T71" fmla="*/ 223 h 925"/>
                  <a:gd name="T72" fmla="*/ 106 w 924"/>
                  <a:gd name="T73" fmla="*/ 169 h 925"/>
                  <a:gd name="T74" fmla="*/ 152 w 924"/>
                  <a:gd name="T75" fmla="*/ 121 h 925"/>
                  <a:gd name="T76" fmla="*/ 204 w 924"/>
                  <a:gd name="T77" fmla="*/ 79 h 925"/>
                  <a:gd name="T78" fmla="*/ 261 w 924"/>
                  <a:gd name="T79" fmla="*/ 46 h 925"/>
                  <a:gd name="T80" fmla="*/ 325 w 924"/>
                  <a:gd name="T81" fmla="*/ 21 h 925"/>
                  <a:gd name="T82" fmla="*/ 392 w 924"/>
                  <a:gd name="T83" fmla="*/ 5 h 925"/>
                  <a:gd name="T84" fmla="*/ 463 w 924"/>
                  <a:gd name="T85"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4" h="925">
                    <a:moveTo>
                      <a:pt x="463" y="0"/>
                    </a:moveTo>
                    <a:lnTo>
                      <a:pt x="486" y="0"/>
                    </a:lnTo>
                    <a:lnTo>
                      <a:pt x="509" y="3"/>
                    </a:lnTo>
                    <a:lnTo>
                      <a:pt x="532" y="5"/>
                    </a:lnTo>
                    <a:lnTo>
                      <a:pt x="555" y="10"/>
                    </a:lnTo>
                    <a:lnTo>
                      <a:pt x="577" y="14"/>
                    </a:lnTo>
                    <a:lnTo>
                      <a:pt x="599" y="21"/>
                    </a:lnTo>
                    <a:lnTo>
                      <a:pt x="621" y="28"/>
                    </a:lnTo>
                    <a:lnTo>
                      <a:pt x="642" y="36"/>
                    </a:lnTo>
                    <a:lnTo>
                      <a:pt x="662" y="46"/>
                    </a:lnTo>
                    <a:lnTo>
                      <a:pt x="682" y="56"/>
                    </a:lnTo>
                    <a:lnTo>
                      <a:pt x="702" y="67"/>
                    </a:lnTo>
                    <a:lnTo>
                      <a:pt x="720" y="79"/>
                    </a:lnTo>
                    <a:lnTo>
                      <a:pt x="739" y="93"/>
                    </a:lnTo>
                    <a:lnTo>
                      <a:pt x="756" y="106"/>
                    </a:lnTo>
                    <a:lnTo>
                      <a:pt x="772" y="121"/>
                    </a:lnTo>
                    <a:lnTo>
                      <a:pt x="788" y="136"/>
                    </a:lnTo>
                    <a:lnTo>
                      <a:pt x="803" y="152"/>
                    </a:lnTo>
                    <a:lnTo>
                      <a:pt x="818" y="169"/>
                    </a:lnTo>
                    <a:lnTo>
                      <a:pt x="832" y="186"/>
                    </a:lnTo>
                    <a:lnTo>
                      <a:pt x="845" y="205"/>
                    </a:lnTo>
                    <a:lnTo>
                      <a:pt x="857" y="223"/>
                    </a:lnTo>
                    <a:lnTo>
                      <a:pt x="868" y="243"/>
                    </a:lnTo>
                    <a:lnTo>
                      <a:pt x="878" y="263"/>
                    </a:lnTo>
                    <a:lnTo>
                      <a:pt x="888" y="284"/>
                    </a:lnTo>
                    <a:lnTo>
                      <a:pt x="896" y="304"/>
                    </a:lnTo>
                    <a:lnTo>
                      <a:pt x="903" y="325"/>
                    </a:lnTo>
                    <a:lnTo>
                      <a:pt x="910" y="347"/>
                    </a:lnTo>
                    <a:lnTo>
                      <a:pt x="914" y="370"/>
                    </a:lnTo>
                    <a:lnTo>
                      <a:pt x="919" y="392"/>
                    </a:lnTo>
                    <a:lnTo>
                      <a:pt x="921" y="415"/>
                    </a:lnTo>
                    <a:lnTo>
                      <a:pt x="924" y="440"/>
                    </a:lnTo>
                    <a:lnTo>
                      <a:pt x="924" y="463"/>
                    </a:lnTo>
                    <a:lnTo>
                      <a:pt x="924" y="487"/>
                    </a:lnTo>
                    <a:lnTo>
                      <a:pt x="921" y="510"/>
                    </a:lnTo>
                    <a:lnTo>
                      <a:pt x="919" y="533"/>
                    </a:lnTo>
                    <a:lnTo>
                      <a:pt x="914" y="555"/>
                    </a:lnTo>
                    <a:lnTo>
                      <a:pt x="910" y="578"/>
                    </a:lnTo>
                    <a:lnTo>
                      <a:pt x="903" y="600"/>
                    </a:lnTo>
                    <a:lnTo>
                      <a:pt x="896" y="621"/>
                    </a:lnTo>
                    <a:lnTo>
                      <a:pt x="888" y="642"/>
                    </a:lnTo>
                    <a:lnTo>
                      <a:pt x="878" y="663"/>
                    </a:lnTo>
                    <a:lnTo>
                      <a:pt x="868" y="682"/>
                    </a:lnTo>
                    <a:lnTo>
                      <a:pt x="857" y="702"/>
                    </a:lnTo>
                    <a:lnTo>
                      <a:pt x="845" y="720"/>
                    </a:lnTo>
                    <a:lnTo>
                      <a:pt x="832" y="739"/>
                    </a:lnTo>
                    <a:lnTo>
                      <a:pt x="818" y="756"/>
                    </a:lnTo>
                    <a:lnTo>
                      <a:pt x="803" y="773"/>
                    </a:lnTo>
                    <a:lnTo>
                      <a:pt x="788" y="790"/>
                    </a:lnTo>
                    <a:lnTo>
                      <a:pt x="772" y="805"/>
                    </a:lnTo>
                    <a:lnTo>
                      <a:pt x="756" y="819"/>
                    </a:lnTo>
                    <a:lnTo>
                      <a:pt x="739" y="832"/>
                    </a:lnTo>
                    <a:lnTo>
                      <a:pt x="720" y="846"/>
                    </a:lnTo>
                    <a:lnTo>
                      <a:pt x="702" y="858"/>
                    </a:lnTo>
                    <a:lnTo>
                      <a:pt x="682" y="869"/>
                    </a:lnTo>
                    <a:lnTo>
                      <a:pt x="662" y="879"/>
                    </a:lnTo>
                    <a:lnTo>
                      <a:pt x="642" y="888"/>
                    </a:lnTo>
                    <a:lnTo>
                      <a:pt x="621" y="897"/>
                    </a:lnTo>
                    <a:lnTo>
                      <a:pt x="599" y="904"/>
                    </a:lnTo>
                    <a:lnTo>
                      <a:pt x="577" y="910"/>
                    </a:lnTo>
                    <a:lnTo>
                      <a:pt x="555" y="916"/>
                    </a:lnTo>
                    <a:lnTo>
                      <a:pt x="532" y="919"/>
                    </a:lnTo>
                    <a:lnTo>
                      <a:pt x="509" y="922"/>
                    </a:lnTo>
                    <a:lnTo>
                      <a:pt x="486" y="924"/>
                    </a:lnTo>
                    <a:lnTo>
                      <a:pt x="463" y="925"/>
                    </a:lnTo>
                    <a:lnTo>
                      <a:pt x="438" y="924"/>
                    </a:lnTo>
                    <a:lnTo>
                      <a:pt x="415" y="922"/>
                    </a:lnTo>
                    <a:lnTo>
                      <a:pt x="392" y="919"/>
                    </a:lnTo>
                    <a:lnTo>
                      <a:pt x="369" y="916"/>
                    </a:lnTo>
                    <a:lnTo>
                      <a:pt x="347" y="910"/>
                    </a:lnTo>
                    <a:lnTo>
                      <a:pt x="325" y="904"/>
                    </a:lnTo>
                    <a:lnTo>
                      <a:pt x="303" y="897"/>
                    </a:lnTo>
                    <a:lnTo>
                      <a:pt x="282" y="888"/>
                    </a:lnTo>
                    <a:lnTo>
                      <a:pt x="261" y="879"/>
                    </a:lnTo>
                    <a:lnTo>
                      <a:pt x="242" y="869"/>
                    </a:lnTo>
                    <a:lnTo>
                      <a:pt x="222" y="858"/>
                    </a:lnTo>
                    <a:lnTo>
                      <a:pt x="204" y="846"/>
                    </a:lnTo>
                    <a:lnTo>
                      <a:pt x="186" y="832"/>
                    </a:lnTo>
                    <a:lnTo>
                      <a:pt x="168" y="819"/>
                    </a:lnTo>
                    <a:lnTo>
                      <a:pt x="152" y="805"/>
                    </a:lnTo>
                    <a:lnTo>
                      <a:pt x="136" y="790"/>
                    </a:lnTo>
                    <a:lnTo>
                      <a:pt x="121" y="773"/>
                    </a:lnTo>
                    <a:lnTo>
                      <a:pt x="106" y="756"/>
                    </a:lnTo>
                    <a:lnTo>
                      <a:pt x="92" y="739"/>
                    </a:lnTo>
                    <a:lnTo>
                      <a:pt x="79" y="720"/>
                    </a:lnTo>
                    <a:lnTo>
                      <a:pt x="67" y="702"/>
                    </a:lnTo>
                    <a:lnTo>
                      <a:pt x="56" y="682"/>
                    </a:lnTo>
                    <a:lnTo>
                      <a:pt x="45" y="663"/>
                    </a:lnTo>
                    <a:lnTo>
                      <a:pt x="36" y="642"/>
                    </a:lnTo>
                    <a:lnTo>
                      <a:pt x="28" y="621"/>
                    </a:lnTo>
                    <a:lnTo>
                      <a:pt x="21" y="600"/>
                    </a:lnTo>
                    <a:lnTo>
                      <a:pt x="14" y="578"/>
                    </a:lnTo>
                    <a:lnTo>
                      <a:pt x="10" y="555"/>
                    </a:lnTo>
                    <a:lnTo>
                      <a:pt x="5" y="533"/>
                    </a:lnTo>
                    <a:lnTo>
                      <a:pt x="3" y="510"/>
                    </a:lnTo>
                    <a:lnTo>
                      <a:pt x="0" y="487"/>
                    </a:lnTo>
                    <a:lnTo>
                      <a:pt x="0" y="463"/>
                    </a:lnTo>
                    <a:lnTo>
                      <a:pt x="0" y="440"/>
                    </a:lnTo>
                    <a:lnTo>
                      <a:pt x="3" y="415"/>
                    </a:lnTo>
                    <a:lnTo>
                      <a:pt x="5" y="392"/>
                    </a:lnTo>
                    <a:lnTo>
                      <a:pt x="10" y="370"/>
                    </a:lnTo>
                    <a:lnTo>
                      <a:pt x="14" y="347"/>
                    </a:lnTo>
                    <a:lnTo>
                      <a:pt x="21" y="325"/>
                    </a:lnTo>
                    <a:lnTo>
                      <a:pt x="28" y="304"/>
                    </a:lnTo>
                    <a:lnTo>
                      <a:pt x="36" y="284"/>
                    </a:lnTo>
                    <a:lnTo>
                      <a:pt x="45" y="263"/>
                    </a:lnTo>
                    <a:lnTo>
                      <a:pt x="56" y="243"/>
                    </a:lnTo>
                    <a:lnTo>
                      <a:pt x="67" y="223"/>
                    </a:lnTo>
                    <a:lnTo>
                      <a:pt x="79" y="205"/>
                    </a:lnTo>
                    <a:lnTo>
                      <a:pt x="92" y="186"/>
                    </a:lnTo>
                    <a:lnTo>
                      <a:pt x="106" y="169"/>
                    </a:lnTo>
                    <a:lnTo>
                      <a:pt x="121" y="152"/>
                    </a:lnTo>
                    <a:lnTo>
                      <a:pt x="136" y="136"/>
                    </a:lnTo>
                    <a:lnTo>
                      <a:pt x="152" y="121"/>
                    </a:lnTo>
                    <a:lnTo>
                      <a:pt x="168" y="106"/>
                    </a:lnTo>
                    <a:lnTo>
                      <a:pt x="186" y="93"/>
                    </a:lnTo>
                    <a:lnTo>
                      <a:pt x="204" y="79"/>
                    </a:lnTo>
                    <a:lnTo>
                      <a:pt x="222" y="67"/>
                    </a:lnTo>
                    <a:lnTo>
                      <a:pt x="242" y="56"/>
                    </a:lnTo>
                    <a:lnTo>
                      <a:pt x="261" y="46"/>
                    </a:lnTo>
                    <a:lnTo>
                      <a:pt x="282" y="36"/>
                    </a:lnTo>
                    <a:lnTo>
                      <a:pt x="303" y="28"/>
                    </a:lnTo>
                    <a:lnTo>
                      <a:pt x="325" y="21"/>
                    </a:lnTo>
                    <a:lnTo>
                      <a:pt x="347" y="14"/>
                    </a:lnTo>
                    <a:lnTo>
                      <a:pt x="369" y="10"/>
                    </a:lnTo>
                    <a:lnTo>
                      <a:pt x="392" y="5"/>
                    </a:lnTo>
                    <a:lnTo>
                      <a:pt x="415" y="3"/>
                    </a:lnTo>
                    <a:lnTo>
                      <a:pt x="438" y="0"/>
                    </a:lnTo>
                    <a:lnTo>
                      <a:pt x="463"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26" name="Freeform 6"/>
              <p:cNvSpPr>
                <a:spLocks/>
              </p:cNvSpPr>
              <p:nvPr/>
            </p:nvSpPr>
            <p:spPr bwMode="auto">
              <a:xfrm>
                <a:off x="61913" y="2136775"/>
                <a:ext cx="2587624" cy="2582865"/>
              </a:xfrm>
              <a:custGeom>
                <a:avLst/>
                <a:gdLst>
                  <a:gd name="T0" fmla="*/ 3404 w 4890"/>
                  <a:gd name="T1" fmla="*/ 2169 h 4882"/>
                  <a:gd name="T2" fmla="*/ 3443 w 4890"/>
                  <a:gd name="T3" fmla="*/ 2067 h 4882"/>
                  <a:gd name="T4" fmla="*/ 3452 w 4890"/>
                  <a:gd name="T5" fmla="*/ 1962 h 4882"/>
                  <a:gd name="T6" fmla="*/ 3434 w 4890"/>
                  <a:gd name="T7" fmla="*/ 1856 h 4882"/>
                  <a:gd name="T8" fmla="*/ 3388 w 4890"/>
                  <a:gd name="T9" fmla="*/ 1750 h 4882"/>
                  <a:gd name="T10" fmla="*/ 3317 w 4890"/>
                  <a:gd name="T11" fmla="*/ 1649 h 4882"/>
                  <a:gd name="T12" fmla="*/ 3222 w 4890"/>
                  <a:gd name="T13" fmla="*/ 1559 h 4882"/>
                  <a:gd name="T14" fmla="*/ 3118 w 4890"/>
                  <a:gd name="T15" fmla="*/ 1499 h 4882"/>
                  <a:gd name="T16" fmla="*/ 3012 w 4890"/>
                  <a:gd name="T17" fmla="*/ 1465 h 4882"/>
                  <a:gd name="T18" fmla="*/ 2907 w 4890"/>
                  <a:gd name="T19" fmla="*/ 1457 h 4882"/>
                  <a:gd name="T20" fmla="*/ 2805 w 4890"/>
                  <a:gd name="T21" fmla="*/ 1473 h 4882"/>
                  <a:gd name="T22" fmla="*/ 2712 w 4890"/>
                  <a:gd name="T23" fmla="*/ 1511 h 4882"/>
                  <a:gd name="T24" fmla="*/ 2627 w 4890"/>
                  <a:gd name="T25" fmla="*/ 1573 h 4882"/>
                  <a:gd name="T26" fmla="*/ 129 w 4890"/>
                  <a:gd name="T27" fmla="*/ 4045 h 4882"/>
                  <a:gd name="T28" fmla="*/ 69 w 4890"/>
                  <a:gd name="T29" fmla="*/ 4141 h 4882"/>
                  <a:gd name="T30" fmla="*/ 25 w 4890"/>
                  <a:gd name="T31" fmla="*/ 4247 h 4882"/>
                  <a:gd name="T32" fmla="*/ 2 w 4890"/>
                  <a:gd name="T33" fmla="*/ 4359 h 4882"/>
                  <a:gd name="T34" fmla="*/ 5 w 4890"/>
                  <a:gd name="T35" fmla="*/ 4475 h 4882"/>
                  <a:gd name="T36" fmla="*/ 37 w 4890"/>
                  <a:gd name="T37" fmla="*/ 4588 h 4882"/>
                  <a:gd name="T38" fmla="*/ 96 w 4890"/>
                  <a:gd name="T39" fmla="*/ 4688 h 4882"/>
                  <a:gd name="T40" fmla="*/ 163 w 4890"/>
                  <a:gd name="T41" fmla="*/ 4757 h 4882"/>
                  <a:gd name="T42" fmla="*/ 238 w 4890"/>
                  <a:gd name="T43" fmla="*/ 4807 h 4882"/>
                  <a:gd name="T44" fmla="*/ 336 w 4890"/>
                  <a:gd name="T45" fmla="*/ 4847 h 4882"/>
                  <a:gd name="T46" fmla="*/ 515 w 4890"/>
                  <a:gd name="T47" fmla="*/ 4876 h 4882"/>
                  <a:gd name="T48" fmla="*/ 4472 w 4890"/>
                  <a:gd name="T49" fmla="*/ 4879 h 4882"/>
                  <a:gd name="T50" fmla="*/ 4609 w 4890"/>
                  <a:gd name="T51" fmla="*/ 4854 h 4882"/>
                  <a:gd name="T52" fmla="*/ 4715 w 4890"/>
                  <a:gd name="T53" fmla="*/ 4802 h 4882"/>
                  <a:gd name="T54" fmla="*/ 4794 w 4890"/>
                  <a:gd name="T55" fmla="*/ 4725 h 4882"/>
                  <a:gd name="T56" fmla="*/ 4848 w 4890"/>
                  <a:gd name="T57" fmla="*/ 4623 h 4882"/>
                  <a:gd name="T58" fmla="*/ 4879 w 4890"/>
                  <a:gd name="T59" fmla="*/ 4497 h 4882"/>
                  <a:gd name="T60" fmla="*/ 4890 w 4890"/>
                  <a:gd name="T61" fmla="*/ 4350 h 4882"/>
                  <a:gd name="T62" fmla="*/ 4880 w 4890"/>
                  <a:gd name="T63" fmla="*/ 404 h 4882"/>
                  <a:gd name="T64" fmla="*/ 4847 w 4890"/>
                  <a:gd name="T65" fmla="*/ 273 h 4882"/>
                  <a:gd name="T66" fmla="*/ 4787 w 4890"/>
                  <a:gd name="T67" fmla="*/ 166 h 4882"/>
                  <a:gd name="T68" fmla="*/ 4702 w 4890"/>
                  <a:gd name="T69" fmla="*/ 87 h 4882"/>
                  <a:gd name="T70" fmla="*/ 4591 w 4890"/>
                  <a:gd name="T71" fmla="*/ 34 h 4882"/>
                  <a:gd name="T72" fmla="*/ 4455 w 4890"/>
                  <a:gd name="T73" fmla="*/ 5 h 4882"/>
                  <a:gd name="T74" fmla="*/ 507 w 4890"/>
                  <a:gd name="T75" fmla="*/ 1 h 4882"/>
                  <a:gd name="T76" fmla="*/ 364 w 4890"/>
                  <a:gd name="T77" fmla="*/ 24 h 4882"/>
                  <a:gd name="T78" fmla="*/ 244 w 4890"/>
                  <a:gd name="T79" fmla="*/ 73 h 4882"/>
                  <a:gd name="T80" fmla="*/ 147 w 4890"/>
                  <a:gd name="T81" fmla="*/ 147 h 4882"/>
                  <a:gd name="T82" fmla="*/ 76 w 4890"/>
                  <a:gd name="T83" fmla="*/ 244 h 4882"/>
                  <a:gd name="T84" fmla="*/ 30 w 4890"/>
                  <a:gd name="T85" fmla="*/ 362 h 4882"/>
                  <a:gd name="T86" fmla="*/ 12 w 4890"/>
                  <a:gd name="T87" fmla="*/ 499 h 4882"/>
                  <a:gd name="T88" fmla="*/ 936 w 4890"/>
                  <a:gd name="T89" fmla="*/ 1035 h 4882"/>
                  <a:gd name="T90" fmla="*/ 953 w 4890"/>
                  <a:gd name="T91" fmla="*/ 969 h 4882"/>
                  <a:gd name="T92" fmla="*/ 997 w 4890"/>
                  <a:gd name="T93" fmla="*/ 934 h 4882"/>
                  <a:gd name="T94" fmla="*/ 1069 w 4890"/>
                  <a:gd name="T95" fmla="*/ 922 h 4882"/>
                  <a:gd name="T96" fmla="*/ 3894 w 4890"/>
                  <a:gd name="T97" fmla="*/ 931 h 4882"/>
                  <a:gd name="T98" fmla="*/ 3941 w 4890"/>
                  <a:gd name="T99" fmla="*/ 962 h 4882"/>
                  <a:gd name="T100" fmla="*/ 3963 w 4890"/>
                  <a:gd name="T101" fmla="*/ 1021 h 4882"/>
                  <a:gd name="T102" fmla="*/ 3965 w 4890"/>
                  <a:gd name="T103" fmla="*/ 3856 h 4882"/>
                  <a:gd name="T104" fmla="*/ 3942 w 4890"/>
                  <a:gd name="T105" fmla="*/ 3913 h 4882"/>
                  <a:gd name="T106" fmla="*/ 3894 w 4890"/>
                  <a:gd name="T107" fmla="*/ 3947 h 4882"/>
                  <a:gd name="T108" fmla="*/ 1672 w 4890"/>
                  <a:gd name="T109" fmla="*/ 3955 h 4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0" h="4882">
                    <a:moveTo>
                      <a:pt x="3351" y="2246"/>
                    </a:moveTo>
                    <a:lnTo>
                      <a:pt x="3366" y="2228"/>
                    </a:lnTo>
                    <a:lnTo>
                      <a:pt x="3379" y="2208"/>
                    </a:lnTo>
                    <a:lnTo>
                      <a:pt x="3392" y="2188"/>
                    </a:lnTo>
                    <a:lnTo>
                      <a:pt x="3404" y="2169"/>
                    </a:lnTo>
                    <a:lnTo>
                      <a:pt x="3414" y="2149"/>
                    </a:lnTo>
                    <a:lnTo>
                      <a:pt x="3423" y="2128"/>
                    </a:lnTo>
                    <a:lnTo>
                      <a:pt x="3431" y="2109"/>
                    </a:lnTo>
                    <a:lnTo>
                      <a:pt x="3438" y="2088"/>
                    </a:lnTo>
                    <a:lnTo>
                      <a:pt x="3443" y="2067"/>
                    </a:lnTo>
                    <a:lnTo>
                      <a:pt x="3448" y="2046"/>
                    </a:lnTo>
                    <a:lnTo>
                      <a:pt x="3451" y="2025"/>
                    </a:lnTo>
                    <a:lnTo>
                      <a:pt x="3452" y="2005"/>
                    </a:lnTo>
                    <a:lnTo>
                      <a:pt x="3453" y="1983"/>
                    </a:lnTo>
                    <a:lnTo>
                      <a:pt x="3452" y="1962"/>
                    </a:lnTo>
                    <a:lnTo>
                      <a:pt x="3451" y="1940"/>
                    </a:lnTo>
                    <a:lnTo>
                      <a:pt x="3449" y="1919"/>
                    </a:lnTo>
                    <a:lnTo>
                      <a:pt x="3444" y="1898"/>
                    </a:lnTo>
                    <a:lnTo>
                      <a:pt x="3440" y="1876"/>
                    </a:lnTo>
                    <a:lnTo>
                      <a:pt x="3434" y="1856"/>
                    </a:lnTo>
                    <a:lnTo>
                      <a:pt x="3427" y="1834"/>
                    </a:lnTo>
                    <a:lnTo>
                      <a:pt x="3419" y="1813"/>
                    </a:lnTo>
                    <a:lnTo>
                      <a:pt x="3410" y="1792"/>
                    </a:lnTo>
                    <a:lnTo>
                      <a:pt x="3399" y="1771"/>
                    </a:lnTo>
                    <a:lnTo>
                      <a:pt x="3388" y="1750"/>
                    </a:lnTo>
                    <a:lnTo>
                      <a:pt x="3376" y="1730"/>
                    </a:lnTo>
                    <a:lnTo>
                      <a:pt x="3362" y="1709"/>
                    </a:lnTo>
                    <a:lnTo>
                      <a:pt x="3348" y="1688"/>
                    </a:lnTo>
                    <a:lnTo>
                      <a:pt x="3333" y="1668"/>
                    </a:lnTo>
                    <a:lnTo>
                      <a:pt x="3317" y="1649"/>
                    </a:lnTo>
                    <a:lnTo>
                      <a:pt x="3300" y="1628"/>
                    </a:lnTo>
                    <a:lnTo>
                      <a:pt x="3281" y="1610"/>
                    </a:lnTo>
                    <a:lnTo>
                      <a:pt x="3263" y="1590"/>
                    </a:lnTo>
                    <a:lnTo>
                      <a:pt x="3243" y="1574"/>
                    </a:lnTo>
                    <a:lnTo>
                      <a:pt x="3222" y="1559"/>
                    </a:lnTo>
                    <a:lnTo>
                      <a:pt x="3203" y="1544"/>
                    </a:lnTo>
                    <a:lnTo>
                      <a:pt x="3182" y="1531"/>
                    </a:lnTo>
                    <a:lnTo>
                      <a:pt x="3161" y="1519"/>
                    </a:lnTo>
                    <a:lnTo>
                      <a:pt x="3140" y="1508"/>
                    </a:lnTo>
                    <a:lnTo>
                      <a:pt x="3118" y="1499"/>
                    </a:lnTo>
                    <a:lnTo>
                      <a:pt x="3098" y="1489"/>
                    </a:lnTo>
                    <a:lnTo>
                      <a:pt x="3077" y="1482"/>
                    </a:lnTo>
                    <a:lnTo>
                      <a:pt x="3055" y="1475"/>
                    </a:lnTo>
                    <a:lnTo>
                      <a:pt x="3034" y="1470"/>
                    </a:lnTo>
                    <a:lnTo>
                      <a:pt x="3012" y="1465"/>
                    </a:lnTo>
                    <a:lnTo>
                      <a:pt x="2991" y="1462"/>
                    </a:lnTo>
                    <a:lnTo>
                      <a:pt x="2970" y="1459"/>
                    </a:lnTo>
                    <a:lnTo>
                      <a:pt x="2949" y="1457"/>
                    </a:lnTo>
                    <a:lnTo>
                      <a:pt x="2928" y="1457"/>
                    </a:lnTo>
                    <a:lnTo>
                      <a:pt x="2907" y="1457"/>
                    </a:lnTo>
                    <a:lnTo>
                      <a:pt x="2886" y="1458"/>
                    </a:lnTo>
                    <a:lnTo>
                      <a:pt x="2866" y="1460"/>
                    </a:lnTo>
                    <a:lnTo>
                      <a:pt x="2846" y="1464"/>
                    </a:lnTo>
                    <a:lnTo>
                      <a:pt x="2826" y="1467"/>
                    </a:lnTo>
                    <a:lnTo>
                      <a:pt x="2805" y="1473"/>
                    </a:lnTo>
                    <a:lnTo>
                      <a:pt x="2786" y="1479"/>
                    </a:lnTo>
                    <a:lnTo>
                      <a:pt x="2767" y="1486"/>
                    </a:lnTo>
                    <a:lnTo>
                      <a:pt x="2747" y="1493"/>
                    </a:lnTo>
                    <a:lnTo>
                      <a:pt x="2729" y="1502"/>
                    </a:lnTo>
                    <a:lnTo>
                      <a:pt x="2712" y="1511"/>
                    </a:lnTo>
                    <a:lnTo>
                      <a:pt x="2693" y="1522"/>
                    </a:lnTo>
                    <a:lnTo>
                      <a:pt x="2677" y="1533"/>
                    </a:lnTo>
                    <a:lnTo>
                      <a:pt x="2660" y="1545"/>
                    </a:lnTo>
                    <a:lnTo>
                      <a:pt x="2643" y="1559"/>
                    </a:lnTo>
                    <a:lnTo>
                      <a:pt x="2627" y="1573"/>
                    </a:lnTo>
                    <a:lnTo>
                      <a:pt x="187" y="3978"/>
                    </a:lnTo>
                    <a:lnTo>
                      <a:pt x="172" y="3994"/>
                    </a:lnTo>
                    <a:lnTo>
                      <a:pt x="157" y="4010"/>
                    </a:lnTo>
                    <a:lnTo>
                      <a:pt x="143" y="4028"/>
                    </a:lnTo>
                    <a:lnTo>
                      <a:pt x="129" y="4045"/>
                    </a:lnTo>
                    <a:lnTo>
                      <a:pt x="117" y="4064"/>
                    </a:lnTo>
                    <a:lnTo>
                      <a:pt x="104" y="4082"/>
                    </a:lnTo>
                    <a:lnTo>
                      <a:pt x="91" y="4101"/>
                    </a:lnTo>
                    <a:lnTo>
                      <a:pt x="80" y="4121"/>
                    </a:lnTo>
                    <a:lnTo>
                      <a:pt x="69" y="4141"/>
                    </a:lnTo>
                    <a:lnTo>
                      <a:pt x="59" y="4162"/>
                    </a:lnTo>
                    <a:lnTo>
                      <a:pt x="50" y="4183"/>
                    </a:lnTo>
                    <a:lnTo>
                      <a:pt x="40" y="4203"/>
                    </a:lnTo>
                    <a:lnTo>
                      <a:pt x="32" y="4225"/>
                    </a:lnTo>
                    <a:lnTo>
                      <a:pt x="25" y="4247"/>
                    </a:lnTo>
                    <a:lnTo>
                      <a:pt x="18" y="4269"/>
                    </a:lnTo>
                    <a:lnTo>
                      <a:pt x="13" y="4291"/>
                    </a:lnTo>
                    <a:lnTo>
                      <a:pt x="8" y="4314"/>
                    </a:lnTo>
                    <a:lnTo>
                      <a:pt x="5" y="4337"/>
                    </a:lnTo>
                    <a:lnTo>
                      <a:pt x="2" y="4359"/>
                    </a:lnTo>
                    <a:lnTo>
                      <a:pt x="1" y="4383"/>
                    </a:lnTo>
                    <a:lnTo>
                      <a:pt x="0" y="4406"/>
                    </a:lnTo>
                    <a:lnTo>
                      <a:pt x="0" y="4429"/>
                    </a:lnTo>
                    <a:lnTo>
                      <a:pt x="2" y="4452"/>
                    </a:lnTo>
                    <a:lnTo>
                      <a:pt x="5" y="4475"/>
                    </a:lnTo>
                    <a:lnTo>
                      <a:pt x="8" y="4498"/>
                    </a:lnTo>
                    <a:lnTo>
                      <a:pt x="14" y="4521"/>
                    </a:lnTo>
                    <a:lnTo>
                      <a:pt x="20" y="4543"/>
                    </a:lnTo>
                    <a:lnTo>
                      <a:pt x="28" y="4566"/>
                    </a:lnTo>
                    <a:lnTo>
                      <a:pt x="37" y="4588"/>
                    </a:lnTo>
                    <a:lnTo>
                      <a:pt x="46" y="4610"/>
                    </a:lnTo>
                    <a:lnTo>
                      <a:pt x="59" y="4632"/>
                    </a:lnTo>
                    <a:lnTo>
                      <a:pt x="72" y="4654"/>
                    </a:lnTo>
                    <a:lnTo>
                      <a:pt x="83" y="4671"/>
                    </a:lnTo>
                    <a:lnTo>
                      <a:pt x="96" y="4688"/>
                    </a:lnTo>
                    <a:lnTo>
                      <a:pt x="109" y="4704"/>
                    </a:lnTo>
                    <a:lnTo>
                      <a:pt x="121" y="4718"/>
                    </a:lnTo>
                    <a:lnTo>
                      <a:pt x="135" y="4731"/>
                    </a:lnTo>
                    <a:lnTo>
                      <a:pt x="149" y="4744"/>
                    </a:lnTo>
                    <a:lnTo>
                      <a:pt x="163" y="4757"/>
                    </a:lnTo>
                    <a:lnTo>
                      <a:pt x="178" y="4768"/>
                    </a:lnTo>
                    <a:lnTo>
                      <a:pt x="192" y="4779"/>
                    </a:lnTo>
                    <a:lnTo>
                      <a:pt x="207" y="4789"/>
                    </a:lnTo>
                    <a:lnTo>
                      <a:pt x="222" y="4798"/>
                    </a:lnTo>
                    <a:lnTo>
                      <a:pt x="238" y="4807"/>
                    </a:lnTo>
                    <a:lnTo>
                      <a:pt x="253" y="4815"/>
                    </a:lnTo>
                    <a:lnTo>
                      <a:pt x="269" y="4823"/>
                    </a:lnTo>
                    <a:lnTo>
                      <a:pt x="285" y="4830"/>
                    </a:lnTo>
                    <a:lnTo>
                      <a:pt x="303" y="4835"/>
                    </a:lnTo>
                    <a:lnTo>
                      <a:pt x="336" y="4847"/>
                    </a:lnTo>
                    <a:lnTo>
                      <a:pt x="371" y="4855"/>
                    </a:lnTo>
                    <a:lnTo>
                      <a:pt x="406" y="4863"/>
                    </a:lnTo>
                    <a:lnTo>
                      <a:pt x="441" y="4868"/>
                    </a:lnTo>
                    <a:lnTo>
                      <a:pt x="478" y="4872"/>
                    </a:lnTo>
                    <a:lnTo>
                      <a:pt x="515" y="4876"/>
                    </a:lnTo>
                    <a:lnTo>
                      <a:pt x="553" y="4878"/>
                    </a:lnTo>
                    <a:lnTo>
                      <a:pt x="592" y="4879"/>
                    </a:lnTo>
                    <a:lnTo>
                      <a:pt x="4409" y="4882"/>
                    </a:lnTo>
                    <a:lnTo>
                      <a:pt x="4441" y="4881"/>
                    </a:lnTo>
                    <a:lnTo>
                      <a:pt x="4472" y="4879"/>
                    </a:lnTo>
                    <a:lnTo>
                      <a:pt x="4501" y="4876"/>
                    </a:lnTo>
                    <a:lnTo>
                      <a:pt x="4530" y="4872"/>
                    </a:lnTo>
                    <a:lnTo>
                      <a:pt x="4558" y="4867"/>
                    </a:lnTo>
                    <a:lnTo>
                      <a:pt x="4583" y="4861"/>
                    </a:lnTo>
                    <a:lnTo>
                      <a:pt x="4609" y="4854"/>
                    </a:lnTo>
                    <a:lnTo>
                      <a:pt x="4632" y="4846"/>
                    </a:lnTo>
                    <a:lnTo>
                      <a:pt x="4654" y="4837"/>
                    </a:lnTo>
                    <a:lnTo>
                      <a:pt x="4676" y="4826"/>
                    </a:lnTo>
                    <a:lnTo>
                      <a:pt x="4695" y="4815"/>
                    </a:lnTo>
                    <a:lnTo>
                      <a:pt x="4715" y="4802"/>
                    </a:lnTo>
                    <a:lnTo>
                      <a:pt x="4732" y="4788"/>
                    </a:lnTo>
                    <a:lnTo>
                      <a:pt x="4750" y="4774"/>
                    </a:lnTo>
                    <a:lnTo>
                      <a:pt x="4766" y="4758"/>
                    </a:lnTo>
                    <a:lnTo>
                      <a:pt x="4780" y="4742"/>
                    </a:lnTo>
                    <a:lnTo>
                      <a:pt x="4794" y="4725"/>
                    </a:lnTo>
                    <a:lnTo>
                      <a:pt x="4806" y="4706"/>
                    </a:lnTo>
                    <a:lnTo>
                      <a:pt x="4818" y="4686"/>
                    </a:lnTo>
                    <a:lnTo>
                      <a:pt x="4829" y="4667"/>
                    </a:lnTo>
                    <a:lnTo>
                      <a:pt x="4839" y="4645"/>
                    </a:lnTo>
                    <a:lnTo>
                      <a:pt x="4848" y="4623"/>
                    </a:lnTo>
                    <a:lnTo>
                      <a:pt x="4856" y="4600"/>
                    </a:lnTo>
                    <a:lnTo>
                      <a:pt x="4863" y="4576"/>
                    </a:lnTo>
                    <a:lnTo>
                      <a:pt x="4869" y="4550"/>
                    </a:lnTo>
                    <a:lnTo>
                      <a:pt x="4875" y="4525"/>
                    </a:lnTo>
                    <a:lnTo>
                      <a:pt x="4879" y="4497"/>
                    </a:lnTo>
                    <a:lnTo>
                      <a:pt x="4883" y="4469"/>
                    </a:lnTo>
                    <a:lnTo>
                      <a:pt x="4885" y="4441"/>
                    </a:lnTo>
                    <a:lnTo>
                      <a:pt x="4887" y="4411"/>
                    </a:lnTo>
                    <a:lnTo>
                      <a:pt x="4888" y="4381"/>
                    </a:lnTo>
                    <a:lnTo>
                      <a:pt x="4890" y="4350"/>
                    </a:lnTo>
                    <a:lnTo>
                      <a:pt x="4890" y="529"/>
                    </a:lnTo>
                    <a:lnTo>
                      <a:pt x="4888" y="497"/>
                    </a:lnTo>
                    <a:lnTo>
                      <a:pt x="4887" y="464"/>
                    </a:lnTo>
                    <a:lnTo>
                      <a:pt x="4884" y="434"/>
                    </a:lnTo>
                    <a:lnTo>
                      <a:pt x="4880" y="404"/>
                    </a:lnTo>
                    <a:lnTo>
                      <a:pt x="4876" y="376"/>
                    </a:lnTo>
                    <a:lnTo>
                      <a:pt x="4870" y="349"/>
                    </a:lnTo>
                    <a:lnTo>
                      <a:pt x="4863" y="322"/>
                    </a:lnTo>
                    <a:lnTo>
                      <a:pt x="4855" y="297"/>
                    </a:lnTo>
                    <a:lnTo>
                      <a:pt x="4847" y="273"/>
                    </a:lnTo>
                    <a:lnTo>
                      <a:pt x="4836" y="250"/>
                    </a:lnTo>
                    <a:lnTo>
                      <a:pt x="4826" y="228"/>
                    </a:lnTo>
                    <a:lnTo>
                      <a:pt x="4814" y="206"/>
                    </a:lnTo>
                    <a:lnTo>
                      <a:pt x="4801" y="186"/>
                    </a:lnTo>
                    <a:lnTo>
                      <a:pt x="4787" y="166"/>
                    </a:lnTo>
                    <a:lnTo>
                      <a:pt x="4772" y="149"/>
                    </a:lnTo>
                    <a:lnTo>
                      <a:pt x="4757" y="132"/>
                    </a:lnTo>
                    <a:lnTo>
                      <a:pt x="4739" y="116"/>
                    </a:lnTo>
                    <a:lnTo>
                      <a:pt x="4721" y="101"/>
                    </a:lnTo>
                    <a:lnTo>
                      <a:pt x="4702" y="87"/>
                    </a:lnTo>
                    <a:lnTo>
                      <a:pt x="4682" y="74"/>
                    </a:lnTo>
                    <a:lnTo>
                      <a:pt x="4661" y="62"/>
                    </a:lnTo>
                    <a:lnTo>
                      <a:pt x="4639" y="52"/>
                    </a:lnTo>
                    <a:lnTo>
                      <a:pt x="4616" y="42"/>
                    </a:lnTo>
                    <a:lnTo>
                      <a:pt x="4591" y="34"/>
                    </a:lnTo>
                    <a:lnTo>
                      <a:pt x="4566" y="25"/>
                    </a:lnTo>
                    <a:lnTo>
                      <a:pt x="4539" y="18"/>
                    </a:lnTo>
                    <a:lnTo>
                      <a:pt x="4513" y="13"/>
                    </a:lnTo>
                    <a:lnTo>
                      <a:pt x="4484" y="8"/>
                    </a:lnTo>
                    <a:lnTo>
                      <a:pt x="4455" y="5"/>
                    </a:lnTo>
                    <a:lnTo>
                      <a:pt x="4424" y="2"/>
                    </a:lnTo>
                    <a:lnTo>
                      <a:pt x="4393" y="1"/>
                    </a:lnTo>
                    <a:lnTo>
                      <a:pt x="4360" y="0"/>
                    </a:lnTo>
                    <a:lnTo>
                      <a:pt x="540" y="0"/>
                    </a:lnTo>
                    <a:lnTo>
                      <a:pt x="507" y="1"/>
                    </a:lnTo>
                    <a:lnTo>
                      <a:pt x="477" y="3"/>
                    </a:lnTo>
                    <a:lnTo>
                      <a:pt x="447" y="7"/>
                    </a:lnTo>
                    <a:lnTo>
                      <a:pt x="418" y="12"/>
                    </a:lnTo>
                    <a:lnTo>
                      <a:pt x="391" y="17"/>
                    </a:lnTo>
                    <a:lnTo>
                      <a:pt x="364" y="24"/>
                    </a:lnTo>
                    <a:lnTo>
                      <a:pt x="337" y="31"/>
                    </a:lnTo>
                    <a:lnTo>
                      <a:pt x="313" y="40"/>
                    </a:lnTo>
                    <a:lnTo>
                      <a:pt x="289" y="51"/>
                    </a:lnTo>
                    <a:lnTo>
                      <a:pt x="266" y="61"/>
                    </a:lnTo>
                    <a:lnTo>
                      <a:pt x="244" y="73"/>
                    </a:lnTo>
                    <a:lnTo>
                      <a:pt x="222" y="86"/>
                    </a:lnTo>
                    <a:lnTo>
                      <a:pt x="202" y="99"/>
                    </a:lnTo>
                    <a:lnTo>
                      <a:pt x="183" y="114"/>
                    </a:lnTo>
                    <a:lnTo>
                      <a:pt x="164" y="131"/>
                    </a:lnTo>
                    <a:lnTo>
                      <a:pt x="147" y="147"/>
                    </a:lnTo>
                    <a:lnTo>
                      <a:pt x="131" y="164"/>
                    </a:lnTo>
                    <a:lnTo>
                      <a:pt x="116" y="183"/>
                    </a:lnTo>
                    <a:lnTo>
                      <a:pt x="102" y="202"/>
                    </a:lnTo>
                    <a:lnTo>
                      <a:pt x="88" y="223"/>
                    </a:lnTo>
                    <a:lnTo>
                      <a:pt x="76" y="244"/>
                    </a:lnTo>
                    <a:lnTo>
                      <a:pt x="65" y="266"/>
                    </a:lnTo>
                    <a:lnTo>
                      <a:pt x="54" y="289"/>
                    </a:lnTo>
                    <a:lnTo>
                      <a:pt x="45" y="312"/>
                    </a:lnTo>
                    <a:lnTo>
                      <a:pt x="37" y="336"/>
                    </a:lnTo>
                    <a:lnTo>
                      <a:pt x="30" y="362"/>
                    </a:lnTo>
                    <a:lnTo>
                      <a:pt x="24" y="388"/>
                    </a:lnTo>
                    <a:lnTo>
                      <a:pt x="20" y="415"/>
                    </a:lnTo>
                    <a:lnTo>
                      <a:pt x="15" y="443"/>
                    </a:lnTo>
                    <a:lnTo>
                      <a:pt x="13" y="470"/>
                    </a:lnTo>
                    <a:lnTo>
                      <a:pt x="12" y="499"/>
                    </a:lnTo>
                    <a:lnTo>
                      <a:pt x="10" y="529"/>
                    </a:lnTo>
                    <a:lnTo>
                      <a:pt x="10" y="3640"/>
                    </a:lnTo>
                    <a:lnTo>
                      <a:pt x="935" y="2721"/>
                    </a:lnTo>
                    <a:lnTo>
                      <a:pt x="935" y="1053"/>
                    </a:lnTo>
                    <a:lnTo>
                      <a:pt x="936" y="1035"/>
                    </a:lnTo>
                    <a:lnTo>
                      <a:pt x="937" y="1020"/>
                    </a:lnTo>
                    <a:lnTo>
                      <a:pt x="940" y="1005"/>
                    </a:lnTo>
                    <a:lnTo>
                      <a:pt x="944" y="993"/>
                    </a:lnTo>
                    <a:lnTo>
                      <a:pt x="949" y="980"/>
                    </a:lnTo>
                    <a:lnTo>
                      <a:pt x="953" y="969"/>
                    </a:lnTo>
                    <a:lnTo>
                      <a:pt x="960" y="960"/>
                    </a:lnTo>
                    <a:lnTo>
                      <a:pt x="968" y="952"/>
                    </a:lnTo>
                    <a:lnTo>
                      <a:pt x="976" y="945"/>
                    </a:lnTo>
                    <a:lnTo>
                      <a:pt x="986" y="938"/>
                    </a:lnTo>
                    <a:lnTo>
                      <a:pt x="997" y="934"/>
                    </a:lnTo>
                    <a:lnTo>
                      <a:pt x="1009" y="929"/>
                    </a:lnTo>
                    <a:lnTo>
                      <a:pt x="1021" y="927"/>
                    </a:lnTo>
                    <a:lnTo>
                      <a:pt x="1036" y="924"/>
                    </a:lnTo>
                    <a:lnTo>
                      <a:pt x="1051" y="923"/>
                    </a:lnTo>
                    <a:lnTo>
                      <a:pt x="1069" y="922"/>
                    </a:lnTo>
                    <a:lnTo>
                      <a:pt x="3836" y="924"/>
                    </a:lnTo>
                    <a:lnTo>
                      <a:pt x="3852" y="924"/>
                    </a:lnTo>
                    <a:lnTo>
                      <a:pt x="3867" y="925"/>
                    </a:lnTo>
                    <a:lnTo>
                      <a:pt x="3881" y="928"/>
                    </a:lnTo>
                    <a:lnTo>
                      <a:pt x="3894" y="931"/>
                    </a:lnTo>
                    <a:lnTo>
                      <a:pt x="3905" y="935"/>
                    </a:lnTo>
                    <a:lnTo>
                      <a:pt x="3916" y="941"/>
                    </a:lnTo>
                    <a:lnTo>
                      <a:pt x="3925" y="946"/>
                    </a:lnTo>
                    <a:lnTo>
                      <a:pt x="3933" y="954"/>
                    </a:lnTo>
                    <a:lnTo>
                      <a:pt x="3941" y="962"/>
                    </a:lnTo>
                    <a:lnTo>
                      <a:pt x="3947" y="972"/>
                    </a:lnTo>
                    <a:lnTo>
                      <a:pt x="3953" y="983"/>
                    </a:lnTo>
                    <a:lnTo>
                      <a:pt x="3957" y="995"/>
                    </a:lnTo>
                    <a:lnTo>
                      <a:pt x="3961" y="1008"/>
                    </a:lnTo>
                    <a:lnTo>
                      <a:pt x="3963" y="1021"/>
                    </a:lnTo>
                    <a:lnTo>
                      <a:pt x="3964" y="1036"/>
                    </a:lnTo>
                    <a:lnTo>
                      <a:pt x="3965" y="1053"/>
                    </a:lnTo>
                    <a:lnTo>
                      <a:pt x="3966" y="3826"/>
                    </a:lnTo>
                    <a:lnTo>
                      <a:pt x="3966" y="3842"/>
                    </a:lnTo>
                    <a:lnTo>
                      <a:pt x="3965" y="3856"/>
                    </a:lnTo>
                    <a:lnTo>
                      <a:pt x="3962" y="3870"/>
                    </a:lnTo>
                    <a:lnTo>
                      <a:pt x="3958" y="3881"/>
                    </a:lnTo>
                    <a:lnTo>
                      <a:pt x="3955" y="3893"/>
                    </a:lnTo>
                    <a:lnTo>
                      <a:pt x="3949" y="3903"/>
                    </a:lnTo>
                    <a:lnTo>
                      <a:pt x="3942" y="3913"/>
                    </a:lnTo>
                    <a:lnTo>
                      <a:pt x="3935" y="3922"/>
                    </a:lnTo>
                    <a:lnTo>
                      <a:pt x="3926" y="3930"/>
                    </a:lnTo>
                    <a:lnTo>
                      <a:pt x="3917" y="3937"/>
                    </a:lnTo>
                    <a:lnTo>
                      <a:pt x="3905" y="3942"/>
                    </a:lnTo>
                    <a:lnTo>
                      <a:pt x="3894" y="3947"/>
                    </a:lnTo>
                    <a:lnTo>
                      <a:pt x="3881" y="3950"/>
                    </a:lnTo>
                    <a:lnTo>
                      <a:pt x="3867" y="3953"/>
                    </a:lnTo>
                    <a:lnTo>
                      <a:pt x="3852" y="3954"/>
                    </a:lnTo>
                    <a:lnTo>
                      <a:pt x="3836" y="3955"/>
                    </a:lnTo>
                    <a:lnTo>
                      <a:pt x="1672" y="3955"/>
                    </a:lnTo>
                    <a:lnTo>
                      <a:pt x="3351" y="2246"/>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27" name="Freeform 7"/>
              <p:cNvSpPr>
                <a:spLocks/>
              </p:cNvSpPr>
              <p:nvPr/>
            </p:nvSpPr>
            <p:spPr bwMode="auto">
              <a:xfrm>
                <a:off x="2929312" y="2805116"/>
                <a:ext cx="6972300" cy="1235073"/>
              </a:xfrm>
              <a:custGeom>
                <a:avLst/>
                <a:gdLst>
                  <a:gd name="T0" fmla="*/ 12126 w 13175"/>
                  <a:gd name="T1" fmla="*/ 57 h 2333"/>
                  <a:gd name="T2" fmla="*/ 12474 w 13175"/>
                  <a:gd name="T3" fmla="*/ 86 h 2333"/>
                  <a:gd name="T4" fmla="*/ 12345 w 13175"/>
                  <a:gd name="T5" fmla="*/ 608 h 2333"/>
                  <a:gd name="T6" fmla="*/ 12137 w 13175"/>
                  <a:gd name="T7" fmla="*/ 548 h 2333"/>
                  <a:gd name="T8" fmla="*/ 11985 w 13175"/>
                  <a:gd name="T9" fmla="*/ 594 h 2333"/>
                  <a:gd name="T10" fmla="*/ 11921 w 13175"/>
                  <a:gd name="T11" fmla="*/ 706 h 2333"/>
                  <a:gd name="T12" fmla="*/ 11993 w 13175"/>
                  <a:gd name="T13" fmla="*/ 830 h 2333"/>
                  <a:gd name="T14" fmla="*/ 12793 w 13175"/>
                  <a:gd name="T15" fmla="*/ 1087 h 2333"/>
                  <a:gd name="T16" fmla="*/ 13009 w 13175"/>
                  <a:gd name="T17" fmla="*/ 1228 h 2333"/>
                  <a:gd name="T18" fmla="*/ 13131 w 13175"/>
                  <a:gd name="T19" fmla="*/ 1425 h 2333"/>
                  <a:gd name="T20" fmla="*/ 13163 w 13175"/>
                  <a:gd name="T21" fmla="*/ 1671 h 2333"/>
                  <a:gd name="T22" fmla="*/ 13086 w 13175"/>
                  <a:gd name="T23" fmla="*/ 1946 h 2333"/>
                  <a:gd name="T24" fmla="*/ 12908 w 13175"/>
                  <a:gd name="T25" fmla="*/ 2155 h 2333"/>
                  <a:gd name="T26" fmla="*/ 12668 w 13175"/>
                  <a:gd name="T27" fmla="*/ 2285 h 2333"/>
                  <a:gd name="T28" fmla="*/ 12366 w 13175"/>
                  <a:gd name="T29" fmla="*/ 2333 h 2333"/>
                  <a:gd name="T30" fmla="*/ 11940 w 13175"/>
                  <a:gd name="T31" fmla="*/ 2287 h 2333"/>
                  <a:gd name="T32" fmla="*/ 11716 w 13175"/>
                  <a:gd name="T33" fmla="*/ 2199 h 2333"/>
                  <a:gd name="T34" fmla="*/ 9545 w 13175"/>
                  <a:gd name="T35" fmla="*/ 2145 h 2333"/>
                  <a:gd name="T36" fmla="*/ 9293 w 13175"/>
                  <a:gd name="T37" fmla="*/ 2242 h 2333"/>
                  <a:gd name="T38" fmla="*/ 8750 w 13175"/>
                  <a:gd name="T39" fmla="*/ 2257 h 2333"/>
                  <a:gd name="T40" fmla="*/ 8431 w 13175"/>
                  <a:gd name="T41" fmla="*/ 2184 h 2333"/>
                  <a:gd name="T42" fmla="*/ 8186 w 13175"/>
                  <a:gd name="T43" fmla="*/ 2017 h 2333"/>
                  <a:gd name="T44" fmla="*/ 8057 w 13175"/>
                  <a:gd name="T45" fmla="*/ 1767 h 2333"/>
                  <a:gd name="T46" fmla="*/ 4800 w 13175"/>
                  <a:gd name="T47" fmla="*/ 713 h 2333"/>
                  <a:gd name="T48" fmla="*/ 1702 w 13175"/>
                  <a:gd name="T49" fmla="*/ 887 h 2333"/>
                  <a:gd name="T50" fmla="*/ 1669 w 13175"/>
                  <a:gd name="T51" fmla="*/ 795 h 2333"/>
                  <a:gd name="T52" fmla="*/ 1551 w 13175"/>
                  <a:gd name="T53" fmla="*/ 722 h 2333"/>
                  <a:gd name="T54" fmla="*/ 1316 w 13175"/>
                  <a:gd name="T55" fmla="*/ 715 h 2333"/>
                  <a:gd name="T56" fmla="*/ 1138 w 13175"/>
                  <a:gd name="T57" fmla="*/ 844 h 2333"/>
                  <a:gd name="T58" fmla="*/ 197 w 13175"/>
                  <a:gd name="T59" fmla="*/ 1666 h 2333"/>
                  <a:gd name="T60" fmla="*/ 1374 w 13175"/>
                  <a:gd name="T61" fmla="*/ 133 h 2333"/>
                  <a:gd name="T62" fmla="*/ 1691 w 13175"/>
                  <a:gd name="T63" fmla="*/ 61 h 2333"/>
                  <a:gd name="T64" fmla="*/ 2057 w 13175"/>
                  <a:gd name="T65" fmla="*/ 77 h 2333"/>
                  <a:gd name="T66" fmla="*/ 2264 w 13175"/>
                  <a:gd name="T67" fmla="*/ 148 h 2333"/>
                  <a:gd name="T68" fmla="*/ 2429 w 13175"/>
                  <a:gd name="T69" fmla="*/ 267 h 2333"/>
                  <a:gd name="T70" fmla="*/ 2566 w 13175"/>
                  <a:gd name="T71" fmla="*/ 467 h 2333"/>
                  <a:gd name="T72" fmla="*/ 2622 w 13175"/>
                  <a:gd name="T73" fmla="*/ 701 h 2333"/>
                  <a:gd name="T74" fmla="*/ 5881 w 13175"/>
                  <a:gd name="T75" fmla="*/ 711 h 2333"/>
                  <a:gd name="T76" fmla="*/ 8957 w 13175"/>
                  <a:gd name="T77" fmla="*/ 1420 h 2333"/>
                  <a:gd name="T78" fmla="*/ 9008 w 13175"/>
                  <a:gd name="T79" fmla="*/ 1541 h 2333"/>
                  <a:gd name="T80" fmla="*/ 9105 w 13175"/>
                  <a:gd name="T81" fmla="*/ 1626 h 2333"/>
                  <a:gd name="T82" fmla="*/ 9232 w 13175"/>
                  <a:gd name="T83" fmla="*/ 1664 h 2333"/>
                  <a:gd name="T84" fmla="*/ 9400 w 13175"/>
                  <a:gd name="T85" fmla="*/ 1635 h 2333"/>
                  <a:gd name="T86" fmla="*/ 9497 w 13175"/>
                  <a:gd name="T87" fmla="*/ 1560 h 2333"/>
                  <a:gd name="T88" fmla="*/ 9553 w 13175"/>
                  <a:gd name="T89" fmla="*/ 1432 h 2333"/>
                  <a:gd name="T90" fmla="*/ 11700 w 13175"/>
                  <a:gd name="T91" fmla="*/ 1664 h 2333"/>
                  <a:gd name="T92" fmla="*/ 11856 w 13175"/>
                  <a:gd name="T93" fmla="*/ 1771 h 2333"/>
                  <a:gd name="T94" fmla="*/ 12054 w 13175"/>
                  <a:gd name="T95" fmla="*/ 1836 h 2333"/>
                  <a:gd name="T96" fmla="*/ 12224 w 13175"/>
                  <a:gd name="T97" fmla="*/ 1829 h 2333"/>
                  <a:gd name="T98" fmla="*/ 12304 w 13175"/>
                  <a:gd name="T99" fmla="*/ 1730 h 2333"/>
                  <a:gd name="T100" fmla="*/ 12307 w 13175"/>
                  <a:gd name="T101" fmla="*/ 1630 h 2333"/>
                  <a:gd name="T102" fmla="*/ 12241 w 13175"/>
                  <a:gd name="T103" fmla="*/ 1554 h 2333"/>
                  <a:gd name="T104" fmla="*/ 11928 w 13175"/>
                  <a:gd name="T105" fmla="*/ 1442 h 2333"/>
                  <a:gd name="T106" fmla="*/ 11396 w 13175"/>
                  <a:gd name="T107" fmla="*/ 1249 h 2333"/>
                  <a:gd name="T108" fmla="*/ 11173 w 13175"/>
                  <a:gd name="T109" fmla="*/ 1108 h 2333"/>
                  <a:gd name="T110" fmla="*/ 11065 w 13175"/>
                  <a:gd name="T111" fmla="*/ 971 h 2333"/>
                  <a:gd name="T112" fmla="*/ 11018 w 13175"/>
                  <a:gd name="T113" fmla="*/ 815 h 2333"/>
                  <a:gd name="T114" fmla="*/ 11031 w 13175"/>
                  <a:gd name="T115" fmla="*/ 499 h 2333"/>
                  <a:gd name="T116" fmla="*/ 11160 w 13175"/>
                  <a:gd name="T117" fmla="*/ 263 h 2333"/>
                  <a:gd name="T118" fmla="*/ 11378 w 13175"/>
                  <a:gd name="T119" fmla="*/ 94 h 2333"/>
                  <a:gd name="T120" fmla="*/ 11634 w 13175"/>
                  <a:gd name="T121" fmla="*/ 7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75" h="2333">
                    <a:moveTo>
                      <a:pt x="11718" y="0"/>
                    </a:moveTo>
                    <a:lnTo>
                      <a:pt x="11777" y="2"/>
                    </a:lnTo>
                    <a:lnTo>
                      <a:pt x="11832" y="6"/>
                    </a:lnTo>
                    <a:lnTo>
                      <a:pt x="11886" y="10"/>
                    </a:lnTo>
                    <a:lnTo>
                      <a:pt x="11938" y="16"/>
                    </a:lnTo>
                    <a:lnTo>
                      <a:pt x="11986" y="24"/>
                    </a:lnTo>
                    <a:lnTo>
                      <a:pt x="12035" y="34"/>
                    </a:lnTo>
                    <a:lnTo>
                      <a:pt x="12081" y="44"/>
                    </a:lnTo>
                    <a:lnTo>
                      <a:pt x="12126" y="57"/>
                    </a:lnTo>
                    <a:lnTo>
                      <a:pt x="12170" y="71"/>
                    </a:lnTo>
                    <a:lnTo>
                      <a:pt x="12214" y="86"/>
                    </a:lnTo>
                    <a:lnTo>
                      <a:pt x="12256" y="103"/>
                    </a:lnTo>
                    <a:lnTo>
                      <a:pt x="12299" y="123"/>
                    </a:lnTo>
                    <a:lnTo>
                      <a:pt x="12342" y="143"/>
                    </a:lnTo>
                    <a:lnTo>
                      <a:pt x="12385" y="165"/>
                    </a:lnTo>
                    <a:lnTo>
                      <a:pt x="12429" y="190"/>
                    </a:lnTo>
                    <a:lnTo>
                      <a:pt x="12473" y="215"/>
                    </a:lnTo>
                    <a:lnTo>
                      <a:pt x="12474" y="86"/>
                    </a:lnTo>
                    <a:lnTo>
                      <a:pt x="13175" y="84"/>
                    </a:lnTo>
                    <a:lnTo>
                      <a:pt x="13175" y="711"/>
                    </a:lnTo>
                    <a:lnTo>
                      <a:pt x="12475" y="711"/>
                    </a:lnTo>
                    <a:lnTo>
                      <a:pt x="12453" y="690"/>
                    </a:lnTo>
                    <a:lnTo>
                      <a:pt x="12431" y="670"/>
                    </a:lnTo>
                    <a:lnTo>
                      <a:pt x="12410" y="653"/>
                    </a:lnTo>
                    <a:lnTo>
                      <a:pt x="12388" y="637"/>
                    </a:lnTo>
                    <a:lnTo>
                      <a:pt x="12367" y="621"/>
                    </a:lnTo>
                    <a:lnTo>
                      <a:pt x="12345" y="608"/>
                    </a:lnTo>
                    <a:lnTo>
                      <a:pt x="12323" y="595"/>
                    </a:lnTo>
                    <a:lnTo>
                      <a:pt x="12302" y="585"/>
                    </a:lnTo>
                    <a:lnTo>
                      <a:pt x="12280" y="574"/>
                    </a:lnTo>
                    <a:lnTo>
                      <a:pt x="12258" y="566"/>
                    </a:lnTo>
                    <a:lnTo>
                      <a:pt x="12235" y="560"/>
                    </a:lnTo>
                    <a:lnTo>
                      <a:pt x="12211" y="555"/>
                    </a:lnTo>
                    <a:lnTo>
                      <a:pt x="12187" y="551"/>
                    </a:lnTo>
                    <a:lnTo>
                      <a:pt x="12163" y="549"/>
                    </a:lnTo>
                    <a:lnTo>
                      <a:pt x="12137" y="548"/>
                    </a:lnTo>
                    <a:lnTo>
                      <a:pt x="12112" y="549"/>
                    </a:lnTo>
                    <a:lnTo>
                      <a:pt x="12095" y="551"/>
                    </a:lnTo>
                    <a:lnTo>
                      <a:pt x="12076" y="555"/>
                    </a:lnTo>
                    <a:lnTo>
                      <a:pt x="12060" y="558"/>
                    </a:lnTo>
                    <a:lnTo>
                      <a:pt x="12044" y="564"/>
                    </a:lnTo>
                    <a:lnTo>
                      <a:pt x="12028" y="570"/>
                    </a:lnTo>
                    <a:lnTo>
                      <a:pt x="12013" y="578"/>
                    </a:lnTo>
                    <a:lnTo>
                      <a:pt x="11999" y="585"/>
                    </a:lnTo>
                    <a:lnTo>
                      <a:pt x="11985" y="594"/>
                    </a:lnTo>
                    <a:lnTo>
                      <a:pt x="11972" y="603"/>
                    </a:lnTo>
                    <a:lnTo>
                      <a:pt x="11962" y="614"/>
                    </a:lnTo>
                    <a:lnTo>
                      <a:pt x="11951" y="625"/>
                    </a:lnTo>
                    <a:lnTo>
                      <a:pt x="11943" y="637"/>
                    </a:lnTo>
                    <a:lnTo>
                      <a:pt x="11935" y="649"/>
                    </a:lnTo>
                    <a:lnTo>
                      <a:pt x="11930" y="662"/>
                    </a:lnTo>
                    <a:lnTo>
                      <a:pt x="11925" y="676"/>
                    </a:lnTo>
                    <a:lnTo>
                      <a:pt x="11921" y="690"/>
                    </a:lnTo>
                    <a:lnTo>
                      <a:pt x="11921" y="706"/>
                    </a:lnTo>
                    <a:lnTo>
                      <a:pt x="11923" y="722"/>
                    </a:lnTo>
                    <a:lnTo>
                      <a:pt x="11925" y="737"/>
                    </a:lnTo>
                    <a:lnTo>
                      <a:pt x="11930" y="752"/>
                    </a:lnTo>
                    <a:lnTo>
                      <a:pt x="11936" y="766"/>
                    </a:lnTo>
                    <a:lnTo>
                      <a:pt x="11945" y="780"/>
                    </a:lnTo>
                    <a:lnTo>
                      <a:pt x="11954" y="794"/>
                    </a:lnTo>
                    <a:lnTo>
                      <a:pt x="11965" y="807"/>
                    </a:lnTo>
                    <a:lnTo>
                      <a:pt x="11978" y="818"/>
                    </a:lnTo>
                    <a:lnTo>
                      <a:pt x="11993" y="830"/>
                    </a:lnTo>
                    <a:lnTo>
                      <a:pt x="12009" y="841"/>
                    </a:lnTo>
                    <a:lnTo>
                      <a:pt x="12027" y="850"/>
                    </a:lnTo>
                    <a:lnTo>
                      <a:pt x="12046" y="861"/>
                    </a:lnTo>
                    <a:lnTo>
                      <a:pt x="12067" y="870"/>
                    </a:lnTo>
                    <a:lnTo>
                      <a:pt x="12089" y="878"/>
                    </a:lnTo>
                    <a:lnTo>
                      <a:pt x="12113" y="885"/>
                    </a:lnTo>
                    <a:lnTo>
                      <a:pt x="12731" y="1064"/>
                    </a:lnTo>
                    <a:lnTo>
                      <a:pt x="12763" y="1076"/>
                    </a:lnTo>
                    <a:lnTo>
                      <a:pt x="12793" y="1087"/>
                    </a:lnTo>
                    <a:lnTo>
                      <a:pt x="12820" y="1100"/>
                    </a:lnTo>
                    <a:lnTo>
                      <a:pt x="12848" y="1114"/>
                    </a:lnTo>
                    <a:lnTo>
                      <a:pt x="12875" y="1128"/>
                    </a:lnTo>
                    <a:lnTo>
                      <a:pt x="12900" y="1143"/>
                    </a:lnTo>
                    <a:lnTo>
                      <a:pt x="12924" y="1158"/>
                    </a:lnTo>
                    <a:lnTo>
                      <a:pt x="12946" y="1174"/>
                    </a:lnTo>
                    <a:lnTo>
                      <a:pt x="12968" y="1191"/>
                    </a:lnTo>
                    <a:lnTo>
                      <a:pt x="12989" y="1210"/>
                    </a:lnTo>
                    <a:lnTo>
                      <a:pt x="13009" y="1228"/>
                    </a:lnTo>
                    <a:lnTo>
                      <a:pt x="13026" y="1247"/>
                    </a:lnTo>
                    <a:lnTo>
                      <a:pt x="13043" y="1266"/>
                    </a:lnTo>
                    <a:lnTo>
                      <a:pt x="13059" y="1287"/>
                    </a:lnTo>
                    <a:lnTo>
                      <a:pt x="13074" y="1309"/>
                    </a:lnTo>
                    <a:lnTo>
                      <a:pt x="13087" y="1331"/>
                    </a:lnTo>
                    <a:lnTo>
                      <a:pt x="13100" y="1353"/>
                    </a:lnTo>
                    <a:lnTo>
                      <a:pt x="13111" y="1376"/>
                    </a:lnTo>
                    <a:lnTo>
                      <a:pt x="13122" y="1400"/>
                    </a:lnTo>
                    <a:lnTo>
                      <a:pt x="13131" y="1425"/>
                    </a:lnTo>
                    <a:lnTo>
                      <a:pt x="13139" y="1450"/>
                    </a:lnTo>
                    <a:lnTo>
                      <a:pt x="13146" y="1476"/>
                    </a:lnTo>
                    <a:lnTo>
                      <a:pt x="13152" y="1501"/>
                    </a:lnTo>
                    <a:lnTo>
                      <a:pt x="13157" y="1529"/>
                    </a:lnTo>
                    <a:lnTo>
                      <a:pt x="13160" y="1555"/>
                    </a:lnTo>
                    <a:lnTo>
                      <a:pt x="13162" y="1584"/>
                    </a:lnTo>
                    <a:lnTo>
                      <a:pt x="13165" y="1612"/>
                    </a:lnTo>
                    <a:lnTo>
                      <a:pt x="13165" y="1642"/>
                    </a:lnTo>
                    <a:lnTo>
                      <a:pt x="13163" y="1671"/>
                    </a:lnTo>
                    <a:lnTo>
                      <a:pt x="13162" y="1701"/>
                    </a:lnTo>
                    <a:lnTo>
                      <a:pt x="13160" y="1732"/>
                    </a:lnTo>
                    <a:lnTo>
                      <a:pt x="13155" y="1763"/>
                    </a:lnTo>
                    <a:lnTo>
                      <a:pt x="13147" y="1796"/>
                    </a:lnTo>
                    <a:lnTo>
                      <a:pt x="13137" y="1828"/>
                    </a:lnTo>
                    <a:lnTo>
                      <a:pt x="13126" y="1859"/>
                    </a:lnTo>
                    <a:lnTo>
                      <a:pt x="13114" y="1889"/>
                    </a:lnTo>
                    <a:lnTo>
                      <a:pt x="13100" y="1918"/>
                    </a:lnTo>
                    <a:lnTo>
                      <a:pt x="13086" y="1946"/>
                    </a:lnTo>
                    <a:lnTo>
                      <a:pt x="13070" y="1974"/>
                    </a:lnTo>
                    <a:lnTo>
                      <a:pt x="13053" y="1999"/>
                    </a:lnTo>
                    <a:lnTo>
                      <a:pt x="13035" y="2024"/>
                    </a:lnTo>
                    <a:lnTo>
                      <a:pt x="13017" y="2049"/>
                    </a:lnTo>
                    <a:lnTo>
                      <a:pt x="12997" y="2072"/>
                    </a:lnTo>
                    <a:lnTo>
                      <a:pt x="12976" y="2095"/>
                    </a:lnTo>
                    <a:lnTo>
                      <a:pt x="12954" y="2116"/>
                    </a:lnTo>
                    <a:lnTo>
                      <a:pt x="12932" y="2136"/>
                    </a:lnTo>
                    <a:lnTo>
                      <a:pt x="12908" y="2155"/>
                    </a:lnTo>
                    <a:lnTo>
                      <a:pt x="12885" y="2173"/>
                    </a:lnTo>
                    <a:lnTo>
                      <a:pt x="12860" y="2191"/>
                    </a:lnTo>
                    <a:lnTo>
                      <a:pt x="12834" y="2208"/>
                    </a:lnTo>
                    <a:lnTo>
                      <a:pt x="12808" y="2223"/>
                    </a:lnTo>
                    <a:lnTo>
                      <a:pt x="12781" y="2238"/>
                    </a:lnTo>
                    <a:lnTo>
                      <a:pt x="12753" y="2251"/>
                    </a:lnTo>
                    <a:lnTo>
                      <a:pt x="12726" y="2264"/>
                    </a:lnTo>
                    <a:lnTo>
                      <a:pt x="12697" y="2275"/>
                    </a:lnTo>
                    <a:lnTo>
                      <a:pt x="12668" y="2285"/>
                    </a:lnTo>
                    <a:lnTo>
                      <a:pt x="12639" y="2295"/>
                    </a:lnTo>
                    <a:lnTo>
                      <a:pt x="12609" y="2304"/>
                    </a:lnTo>
                    <a:lnTo>
                      <a:pt x="12579" y="2311"/>
                    </a:lnTo>
                    <a:lnTo>
                      <a:pt x="12548" y="2318"/>
                    </a:lnTo>
                    <a:lnTo>
                      <a:pt x="12516" y="2322"/>
                    </a:lnTo>
                    <a:lnTo>
                      <a:pt x="12485" y="2327"/>
                    </a:lnTo>
                    <a:lnTo>
                      <a:pt x="12454" y="2331"/>
                    </a:lnTo>
                    <a:lnTo>
                      <a:pt x="12422" y="2333"/>
                    </a:lnTo>
                    <a:lnTo>
                      <a:pt x="12366" y="2333"/>
                    </a:lnTo>
                    <a:lnTo>
                      <a:pt x="12311" y="2332"/>
                    </a:lnTo>
                    <a:lnTo>
                      <a:pt x="12256" y="2329"/>
                    </a:lnTo>
                    <a:lnTo>
                      <a:pt x="12202" y="2326"/>
                    </a:lnTo>
                    <a:lnTo>
                      <a:pt x="12148" y="2322"/>
                    </a:lnTo>
                    <a:lnTo>
                      <a:pt x="12096" y="2317"/>
                    </a:lnTo>
                    <a:lnTo>
                      <a:pt x="12043" y="2309"/>
                    </a:lnTo>
                    <a:lnTo>
                      <a:pt x="11991" y="2299"/>
                    </a:lnTo>
                    <a:lnTo>
                      <a:pt x="11965" y="2294"/>
                    </a:lnTo>
                    <a:lnTo>
                      <a:pt x="11940" y="2287"/>
                    </a:lnTo>
                    <a:lnTo>
                      <a:pt x="11914" y="2280"/>
                    </a:lnTo>
                    <a:lnTo>
                      <a:pt x="11889" y="2273"/>
                    </a:lnTo>
                    <a:lnTo>
                      <a:pt x="11864" y="2265"/>
                    </a:lnTo>
                    <a:lnTo>
                      <a:pt x="11838" y="2255"/>
                    </a:lnTo>
                    <a:lnTo>
                      <a:pt x="11814" y="2246"/>
                    </a:lnTo>
                    <a:lnTo>
                      <a:pt x="11789" y="2235"/>
                    </a:lnTo>
                    <a:lnTo>
                      <a:pt x="11764" y="2224"/>
                    </a:lnTo>
                    <a:lnTo>
                      <a:pt x="11740" y="2212"/>
                    </a:lnTo>
                    <a:lnTo>
                      <a:pt x="11716" y="2199"/>
                    </a:lnTo>
                    <a:lnTo>
                      <a:pt x="11691" y="2185"/>
                    </a:lnTo>
                    <a:lnTo>
                      <a:pt x="11667" y="2170"/>
                    </a:lnTo>
                    <a:lnTo>
                      <a:pt x="11644" y="2154"/>
                    </a:lnTo>
                    <a:lnTo>
                      <a:pt x="11620" y="2138"/>
                    </a:lnTo>
                    <a:lnTo>
                      <a:pt x="11597" y="2119"/>
                    </a:lnTo>
                    <a:lnTo>
                      <a:pt x="11597" y="2258"/>
                    </a:lnTo>
                    <a:lnTo>
                      <a:pt x="9612" y="2258"/>
                    </a:lnTo>
                    <a:lnTo>
                      <a:pt x="9560" y="2134"/>
                    </a:lnTo>
                    <a:lnTo>
                      <a:pt x="9545" y="2145"/>
                    </a:lnTo>
                    <a:lnTo>
                      <a:pt x="9529" y="2155"/>
                    </a:lnTo>
                    <a:lnTo>
                      <a:pt x="9512" y="2165"/>
                    </a:lnTo>
                    <a:lnTo>
                      <a:pt x="9496" y="2175"/>
                    </a:lnTo>
                    <a:lnTo>
                      <a:pt x="9464" y="2191"/>
                    </a:lnTo>
                    <a:lnTo>
                      <a:pt x="9432" y="2205"/>
                    </a:lnTo>
                    <a:lnTo>
                      <a:pt x="9398" y="2217"/>
                    </a:lnTo>
                    <a:lnTo>
                      <a:pt x="9363" y="2227"/>
                    </a:lnTo>
                    <a:lnTo>
                      <a:pt x="9329" y="2236"/>
                    </a:lnTo>
                    <a:lnTo>
                      <a:pt x="9293" y="2242"/>
                    </a:lnTo>
                    <a:lnTo>
                      <a:pt x="9256" y="2247"/>
                    </a:lnTo>
                    <a:lnTo>
                      <a:pt x="9219" y="2252"/>
                    </a:lnTo>
                    <a:lnTo>
                      <a:pt x="9181" y="2254"/>
                    </a:lnTo>
                    <a:lnTo>
                      <a:pt x="9140" y="2257"/>
                    </a:lnTo>
                    <a:lnTo>
                      <a:pt x="9058" y="2259"/>
                    </a:lnTo>
                    <a:lnTo>
                      <a:pt x="8969" y="2259"/>
                    </a:lnTo>
                    <a:lnTo>
                      <a:pt x="8826" y="2259"/>
                    </a:lnTo>
                    <a:lnTo>
                      <a:pt x="8787" y="2259"/>
                    </a:lnTo>
                    <a:lnTo>
                      <a:pt x="8750" y="2257"/>
                    </a:lnTo>
                    <a:lnTo>
                      <a:pt x="8712" y="2253"/>
                    </a:lnTo>
                    <a:lnTo>
                      <a:pt x="8675" y="2249"/>
                    </a:lnTo>
                    <a:lnTo>
                      <a:pt x="8638" y="2243"/>
                    </a:lnTo>
                    <a:lnTo>
                      <a:pt x="8602" y="2236"/>
                    </a:lnTo>
                    <a:lnTo>
                      <a:pt x="8566" y="2228"/>
                    </a:lnTo>
                    <a:lnTo>
                      <a:pt x="8532" y="2218"/>
                    </a:lnTo>
                    <a:lnTo>
                      <a:pt x="8497" y="2208"/>
                    </a:lnTo>
                    <a:lnTo>
                      <a:pt x="8463" y="2197"/>
                    </a:lnTo>
                    <a:lnTo>
                      <a:pt x="8431" y="2184"/>
                    </a:lnTo>
                    <a:lnTo>
                      <a:pt x="8400" y="2170"/>
                    </a:lnTo>
                    <a:lnTo>
                      <a:pt x="8369" y="2154"/>
                    </a:lnTo>
                    <a:lnTo>
                      <a:pt x="8340" y="2138"/>
                    </a:lnTo>
                    <a:lnTo>
                      <a:pt x="8311" y="2120"/>
                    </a:lnTo>
                    <a:lnTo>
                      <a:pt x="8283" y="2102"/>
                    </a:lnTo>
                    <a:lnTo>
                      <a:pt x="8257" y="2082"/>
                    </a:lnTo>
                    <a:lnTo>
                      <a:pt x="8232" y="2061"/>
                    </a:lnTo>
                    <a:lnTo>
                      <a:pt x="8208" y="2039"/>
                    </a:lnTo>
                    <a:lnTo>
                      <a:pt x="8186" y="2017"/>
                    </a:lnTo>
                    <a:lnTo>
                      <a:pt x="8165" y="1993"/>
                    </a:lnTo>
                    <a:lnTo>
                      <a:pt x="8146" y="1968"/>
                    </a:lnTo>
                    <a:lnTo>
                      <a:pt x="8128" y="1942"/>
                    </a:lnTo>
                    <a:lnTo>
                      <a:pt x="8112" y="1916"/>
                    </a:lnTo>
                    <a:lnTo>
                      <a:pt x="8097" y="1887"/>
                    </a:lnTo>
                    <a:lnTo>
                      <a:pt x="8084" y="1858"/>
                    </a:lnTo>
                    <a:lnTo>
                      <a:pt x="8073" y="1829"/>
                    </a:lnTo>
                    <a:lnTo>
                      <a:pt x="8064" y="1798"/>
                    </a:lnTo>
                    <a:lnTo>
                      <a:pt x="8057" y="1767"/>
                    </a:lnTo>
                    <a:lnTo>
                      <a:pt x="8051" y="1733"/>
                    </a:lnTo>
                    <a:lnTo>
                      <a:pt x="8047" y="1700"/>
                    </a:lnTo>
                    <a:lnTo>
                      <a:pt x="8046" y="1665"/>
                    </a:lnTo>
                    <a:lnTo>
                      <a:pt x="8044" y="1518"/>
                    </a:lnTo>
                    <a:lnTo>
                      <a:pt x="8044" y="713"/>
                    </a:lnTo>
                    <a:lnTo>
                      <a:pt x="7387" y="713"/>
                    </a:lnTo>
                    <a:lnTo>
                      <a:pt x="6552" y="2258"/>
                    </a:lnTo>
                    <a:lnTo>
                      <a:pt x="5686" y="2258"/>
                    </a:lnTo>
                    <a:lnTo>
                      <a:pt x="4800" y="713"/>
                    </a:lnTo>
                    <a:lnTo>
                      <a:pt x="4324" y="713"/>
                    </a:lnTo>
                    <a:lnTo>
                      <a:pt x="4324" y="1665"/>
                    </a:lnTo>
                    <a:lnTo>
                      <a:pt x="4509" y="1665"/>
                    </a:lnTo>
                    <a:lnTo>
                      <a:pt x="4509" y="2259"/>
                    </a:lnTo>
                    <a:lnTo>
                      <a:pt x="1531" y="2259"/>
                    </a:lnTo>
                    <a:lnTo>
                      <a:pt x="1531" y="1666"/>
                    </a:lnTo>
                    <a:lnTo>
                      <a:pt x="1703" y="1666"/>
                    </a:lnTo>
                    <a:lnTo>
                      <a:pt x="1703" y="899"/>
                    </a:lnTo>
                    <a:lnTo>
                      <a:pt x="1702" y="887"/>
                    </a:lnTo>
                    <a:lnTo>
                      <a:pt x="1702" y="876"/>
                    </a:lnTo>
                    <a:lnTo>
                      <a:pt x="1700" y="864"/>
                    </a:lnTo>
                    <a:lnTo>
                      <a:pt x="1698" y="853"/>
                    </a:lnTo>
                    <a:lnTo>
                      <a:pt x="1694" y="842"/>
                    </a:lnTo>
                    <a:lnTo>
                      <a:pt x="1691" y="832"/>
                    </a:lnTo>
                    <a:lnTo>
                      <a:pt x="1686" y="823"/>
                    </a:lnTo>
                    <a:lnTo>
                      <a:pt x="1681" y="813"/>
                    </a:lnTo>
                    <a:lnTo>
                      <a:pt x="1676" y="804"/>
                    </a:lnTo>
                    <a:lnTo>
                      <a:pt x="1669" y="795"/>
                    </a:lnTo>
                    <a:lnTo>
                      <a:pt x="1662" y="787"/>
                    </a:lnTo>
                    <a:lnTo>
                      <a:pt x="1654" y="779"/>
                    </a:lnTo>
                    <a:lnTo>
                      <a:pt x="1646" y="772"/>
                    </a:lnTo>
                    <a:lnTo>
                      <a:pt x="1637" y="765"/>
                    </a:lnTo>
                    <a:lnTo>
                      <a:pt x="1628" y="758"/>
                    </a:lnTo>
                    <a:lnTo>
                      <a:pt x="1618" y="752"/>
                    </a:lnTo>
                    <a:lnTo>
                      <a:pt x="1597" y="741"/>
                    </a:lnTo>
                    <a:lnTo>
                      <a:pt x="1575" y="730"/>
                    </a:lnTo>
                    <a:lnTo>
                      <a:pt x="1551" y="722"/>
                    </a:lnTo>
                    <a:lnTo>
                      <a:pt x="1525" y="715"/>
                    </a:lnTo>
                    <a:lnTo>
                      <a:pt x="1499" y="711"/>
                    </a:lnTo>
                    <a:lnTo>
                      <a:pt x="1471" y="706"/>
                    </a:lnTo>
                    <a:lnTo>
                      <a:pt x="1442" y="705"/>
                    </a:lnTo>
                    <a:lnTo>
                      <a:pt x="1412" y="704"/>
                    </a:lnTo>
                    <a:lnTo>
                      <a:pt x="1387" y="705"/>
                    </a:lnTo>
                    <a:lnTo>
                      <a:pt x="1362" y="706"/>
                    </a:lnTo>
                    <a:lnTo>
                      <a:pt x="1339" y="709"/>
                    </a:lnTo>
                    <a:lnTo>
                      <a:pt x="1316" y="715"/>
                    </a:lnTo>
                    <a:lnTo>
                      <a:pt x="1293" y="721"/>
                    </a:lnTo>
                    <a:lnTo>
                      <a:pt x="1271" y="730"/>
                    </a:lnTo>
                    <a:lnTo>
                      <a:pt x="1250" y="740"/>
                    </a:lnTo>
                    <a:lnTo>
                      <a:pt x="1230" y="752"/>
                    </a:lnTo>
                    <a:lnTo>
                      <a:pt x="1210" y="766"/>
                    </a:lnTo>
                    <a:lnTo>
                      <a:pt x="1190" y="782"/>
                    </a:lnTo>
                    <a:lnTo>
                      <a:pt x="1172" y="801"/>
                    </a:lnTo>
                    <a:lnTo>
                      <a:pt x="1154" y="822"/>
                    </a:lnTo>
                    <a:lnTo>
                      <a:pt x="1138" y="844"/>
                    </a:lnTo>
                    <a:lnTo>
                      <a:pt x="1122" y="869"/>
                    </a:lnTo>
                    <a:lnTo>
                      <a:pt x="1107" y="898"/>
                    </a:lnTo>
                    <a:lnTo>
                      <a:pt x="1093" y="928"/>
                    </a:lnTo>
                    <a:lnTo>
                      <a:pt x="1093" y="1666"/>
                    </a:lnTo>
                    <a:lnTo>
                      <a:pt x="1279" y="1666"/>
                    </a:lnTo>
                    <a:lnTo>
                      <a:pt x="1278" y="2259"/>
                    </a:lnTo>
                    <a:lnTo>
                      <a:pt x="0" y="2259"/>
                    </a:lnTo>
                    <a:lnTo>
                      <a:pt x="1" y="1666"/>
                    </a:lnTo>
                    <a:lnTo>
                      <a:pt x="197" y="1666"/>
                    </a:lnTo>
                    <a:lnTo>
                      <a:pt x="197" y="713"/>
                    </a:lnTo>
                    <a:lnTo>
                      <a:pt x="1" y="713"/>
                    </a:lnTo>
                    <a:lnTo>
                      <a:pt x="1" y="84"/>
                    </a:lnTo>
                    <a:lnTo>
                      <a:pt x="1093" y="84"/>
                    </a:lnTo>
                    <a:lnTo>
                      <a:pt x="1091" y="292"/>
                    </a:lnTo>
                    <a:lnTo>
                      <a:pt x="1278" y="179"/>
                    </a:lnTo>
                    <a:lnTo>
                      <a:pt x="1309" y="162"/>
                    </a:lnTo>
                    <a:lnTo>
                      <a:pt x="1342" y="147"/>
                    </a:lnTo>
                    <a:lnTo>
                      <a:pt x="1374" y="133"/>
                    </a:lnTo>
                    <a:lnTo>
                      <a:pt x="1409" y="120"/>
                    </a:lnTo>
                    <a:lnTo>
                      <a:pt x="1443" y="109"/>
                    </a:lnTo>
                    <a:lnTo>
                      <a:pt x="1478" y="98"/>
                    </a:lnTo>
                    <a:lnTo>
                      <a:pt x="1514" y="89"/>
                    </a:lnTo>
                    <a:lnTo>
                      <a:pt x="1550" y="82"/>
                    </a:lnTo>
                    <a:lnTo>
                      <a:pt x="1585" y="75"/>
                    </a:lnTo>
                    <a:lnTo>
                      <a:pt x="1621" y="69"/>
                    </a:lnTo>
                    <a:lnTo>
                      <a:pt x="1656" y="65"/>
                    </a:lnTo>
                    <a:lnTo>
                      <a:pt x="1691" y="61"/>
                    </a:lnTo>
                    <a:lnTo>
                      <a:pt x="1725" y="59"/>
                    </a:lnTo>
                    <a:lnTo>
                      <a:pt x="1759" y="57"/>
                    </a:lnTo>
                    <a:lnTo>
                      <a:pt x="1791" y="56"/>
                    </a:lnTo>
                    <a:lnTo>
                      <a:pt x="1822" y="56"/>
                    </a:lnTo>
                    <a:lnTo>
                      <a:pt x="1872" y="57"/>
                    </a:lnTo>
                    <a:lnTo>
                      <a:pt x="1919" y="60"/>
                    </a:lnTo>
                    <a:lnTo>
                      <a:pt x="1967" y="64"/>
                    </a:lnTo>
                    <a:lnTo>
                      <a:pt x="2013" y="69"/>
                    </a:lnTo>
                    <a:lnTo>
                      <a:pt x="2057" y="77"/>
                    </a:lnTo>
                    <a:lnTo>
                      <a:pt x="2101" y="87"/>
                    </a:lnTo>
                    <a:lnTo>
                      <a:pt x="2122" y="92"/>
                    </a:lnTo>
                    <a:lnTo>
                      <a:pt x="2142" y="98"/>
                    </a:lnTo>
                    <a:lnTo>
                      <a:pt x="2163" y="105"/>
                    </a:lnTo>
                    <a:lnTo>
                      <a:pt x="2184" y="113"/>
                    </a:lnTo>
                    <a:lnTo>
                      <a:pt x="2205" y="120"/>
                    </a:lnTo>
                    <a:lnTo>
                      <a:pt x="2224" y="129"/>
                    </a:lnTo>
                    <a:lnTo>
                      <a:pt x="2244" y="139"/>
                    </a:lnTo>
                    <a:lnTo>
                      <a:pt x="2264" y="148"/>
                    </a:lnTo>
                    <a:lnTo>
                      <a:pt x="2282" y="158"/>
                    </a:lnTo>
                    <a:lnTo>
                      <a:pt x="2302" y="170"/>
                    </a:lnTo>
                    <a:lnTo>
                      <a:pt x="2320" y="181"/>
                    </a:lnTo>
                    <a:lnTo>
                      <a:pt x="2339" y="194"/>
                    </a:lnTo>
                    <a:lnTo>
                      <a:pt x="2357" y="207"/>
                    </a:lnTo>
                    <a:lnTo>
                      <a:pt x="2376" y="221"/>
                    </a:lnTo>
                    <a:lnTo>
                      <a:pt x="2393" y="236"/>
                    </a:lnTo>
                    <a:lnTo>
                      <a:pt x="2410" y="251"/>
                    </a:lnTo>
                    <a:lnTo>
                      <a:pt x="2429" y="267"/>
                    </a:lnTo>
                    <a:lnTo>
                      <a:pt x="2445" y="284"/>
                    </a:lnTo>
                    <a:lnTo>
                      <a:pt x="2462" y="303"/>
                    </a:lnTo>
                    <a:lnTo>
                      <a:pt x="2480" y="321"/>
                    </a:lnTo>
                    <a:lnTo>
                      <a:pt x="2497" y="346"/>
                    </a:lnTo>
                    <a:lnTo>
                      <a:pt x="2513" y="369"/>
                    </a:lnTo>
                    <a:lnTo>
                      <a:pt x="2528" y="393"/>
                    </a:lnTo>
                    <a:lnTo>
                      <a:pt x="2542" y="417"/>
                    </a:lnTo>
                    <a:lnTo>
                      <a:pt x="2555" y="443"/>
                    </a:lnTo>
                    <a:lnTo>
                      <a:pt x="2566" y="467"/>
                    </a:lnTo>
                    <a:lnTo>
                      <a:pt x="2578" y="492"/>
                    </a:lnTo>
                    <a:lnTo>
                      <a:pt x="2587" y="518"/>
                    </a:lnTo>
                    <a:lnTo>
                      <a:pt x="2595" y="543"/>
                    </a:lnTo>
                    <a:lnTo>
                      <a:pt x="2602" y="570"/>
                    </a:lnTo>
                    <a:lnTo>
                      <a:pt x="2609" y="595"/>
                    </a:lnTo>
                    <a:lnTo>
                      <a:pt x="2614" y="622"/>
                    </a:lnTo>
                    <a:lnTo>
                      <a:pt x="2617" y="647"/>
                    </a:lnTo>
                    <a:lnTo>
                      <a:pt x="2621" y="674"/>
                    </a:lnTo>
                    <a:lnTo>
                      <a:pt x="2622" y="701"/>
                    </a:lnTo>
                    <a:lnTo>
                      <a:pt x="2623" y="728"/>
                    </a:lnTo>
                    <a:lnTo>
                      <a:pt x="2623" y="1665"/>
                    </a:lnTo>
                    <a:lnTo>
                      <a:pt x="3375" y="1665"/>
                    </a:lnTo>
                    <a:lnTo>
                      <a:pt x="3375" y="711"/>
                    </a:lnTo>
                    <a:lnTo>
                      <a:pt x="3218" y="713"/>
                    </a:lnTo>
                    <a:lnTo>
                      <a:pt x="3218" y="84"/>
                    </a:lnTo>
                    <a:lnTo>
                      <a:pt x="6023" y="84"/>
                    </a:lnTo>
                    <a:lnTo>
                      <a:pt x="6023" y="711"/>
                    </a:lnTo>
                    <a:lnTo>
                      <a:pt x="5881" y="711"/>
                    </a:lnTo>
                    <a:lnTo>
                      <a:pt x="6209" y="1323"/>
                    </a:lnTo>
                    <a:lnTo>
                      <a:pt x="6514" y="711"/>
                    </a:lnTo>
                    <a:lnTo>
                      <a:pt x="6343" y="711"/>
                    </a:lnTo>
                    <a:lnTo>
                      <a:pt x="6343" y="84"/>
                    </a:lnTo>
                    <a:lnTo>
                      <a:pt x="8953" y="84"/>
                    </a:lnTo>
                    <a:lnTo>
                      <a:pt x="8953" y="1373"/>
                    </a:lnTo>
                    <a:lnTo>
                      <a:pt x="8954" y="1389"/>
                    </a:lnTo>
                    <a:lnTo>
                      <a:pt x="8956" y="1405"/>
                    </a:lnTo>
                    <a:lnTo>
                      <a:pt x="8957" y="1420"/>
                    </a:lnTo>
                    <a:lnTo>
                      <a:pt x="8960" y="1435"/>
                    </a:lnTo>
                    <a:lnTo>
                      <a:pt x="8964" y="1450"/>
                    </a:lnTo>
                    <a:lnTo>
                      <a:pt x="8967" y="1464"/>
                    </a:lnTo>
                    <a:lnTo>
                      <a:pt x="8973" y="1478"/>
                    </a:lnTo>
                    <a:lnTo>
                      <a:pt x="8979" y="1492"/>
                    </a:lnTo>
                    <a:lnTo>
                      <a:pt x="8984" y="1506"/>
                    </a:lnTo>
                    <a:lnTo>
                      <a:pt x="8991" y="1518"/>
                    </a:lnTo>
                    <a:lnTo>
                      <a:pt x="8999" y="1530"/>
                    </a:lnTo>
                    <a:lnTo>
                      <a:pt x="9008" y="1541"/>
                    </a:lnTo>
                    <a:lnTo>
                      <a:pt x="9017" y="1553"/>
                    </a:lnTo>
                    <a:lnTo>
                      <a:pt x="9026" y="1564"/>
                    </a:lnTo>
                    <a:lnTo>
                      <a:pt x="9035" y="1575"/>
                    </a:lnTo>
                    <a:lnTo>
                      <a:pt x="9046" y="1584"/>
                    </a:lnTo>
                    <a:lnTo>
                      <a:pt x="9057" y="1593"/>
                    </a:lnTo>
                    <a:lnTo>
                      <a:pt x="9068" y="1603"/>
                    </a:lnTo>
                    <a:lnTo>
                      <a:pt x="9080" y="1611"/>
                    </a:lnTo>
                    <a:lnTo>
                      <a:pt x="9092" y="1619"/>
                    </a:lnTo>
                    <a:lnTo>
                      <a:pt x="9105" y="1626"/>
                    </a:lnTo>
                    <a:lnTo>
                      <a:pt x="9117" y="1633"/>
                    </a:lnTo>
                    <a:lnTo>
                      <a:pt x="9131" y="1638"/>
                    </a:lnTo>
                    <a:lnTo>
                      <a:pt x="9145" y="1644"/>
                    </a:lnTo>
                    <a:lnTo>
                      <a:pt x="9159" y="1649"/>
                    </a:lnTo>
                    <a:lnTo>
                      <a:pt x="9173" y="1653"/>
                    </a:lnTo>
                    <a:lnTo>
                      <a:pt x="9188" y="1657"/>
                    </a:lnTo>
                    <a:lnTo>
                      <a:pt x="9202" y="1660"/>
                    </a:lnTo>
                    <a:lnTo>
                      <a:pt x="9217" y="1663"/>
                    </a:lnTo>
                    <a:lnTo>
                      <a:pt x="9232" y="1664"/>
                    </a:lnTo>
                    <a:lnTo>
                      <a:pt x="9248" y="1665"/>
                    </a:lnTo>
                    <a:lnTo>
                      <a:pt x="9263" y="1665"/>
                    </a:lnTo>
                    <a:lnTo>
                      <a:pt x="9287" y="1665"/>
                    </a:lnTo>
                    <a:lnTo>
                      <a:pt x="9313" y="1662"/>
                    </a:lnTo>
                    <a:lnTo>
                      <a:pt x="9338" y="1657"/>
                    </a:lnTo>
                    <a:lnTo>
                      <a:pt x="9363" y="1650"/>
                    </a:lnTo>
                    <a:lnTo>
                      <a:pt x="9376" y="1645"/>
                    </a:lnTo>
                    <a:lnTo>
                      <a:pt x="9389" y="1641"/>
                    </a:lnTo>
                    <a:lnTo>
                      <a:pt x="9400" y="1635"/>
                    </a:lnTo>
                    <a:lnTo>
                      <a:pt x="9413" y="1629"/>
                    </a:lnTo>
                    <a:lnTo>
                      <a:pt x="9425" y="1622"/>
                    </a:lnTo>
                    <a:lnTo>
                      <a:pt x="9436" y="1615"/>
                    </a:lnTo>
                    <a:lnTo>
                      <a:pt x="9447" y="1607"/>
                    </a:lnTo>
                    <a:lnTo>
                      <a:pt x="9458" y="1599"/>
                    </a:lnTo>
                    <a:lnTo>
                      <a:pt x="9469" y="1590"/>
                    </a:lnTo>
                    <a:lnTo>
                      <a:pt x="9479" y="1581"/>
                    </a:lnTo>
                    <a:lnTo>
                      <a:pt x="9488" y="1570"/>
                    </a:lnTo>
                    <a:lnTo>
                      <a:pt x="9497" y="1560"/>
                    </a:lnTo>
                    <a:lnTo>
                      <a:pt x="9506" y="1548"/>
                    </a:lnTo>
                    <a:lnTo>
                      <a:pt x="9514" y="1536"/>
                    </a:lnTo>
                    <a:lnTo>
                      <a:pt x="9522" y="1523"/>
                    </a:lnTo>
                    <a:lnTo>
                      <a:pt x="9529" y="1509"/>
                    </a:lnTo>
                    <a:lnTo>
                      <a:pt x="9534" y="1495"/>
                    </a:lnTo>
                    <a:lnTo>
                      <a:pt x="9540" y="1480"/>
                    </a:lnTo>
                    <a:lnTo>
                      <a:pt x="9546" y="1465"/>
                    </a:lnTo>
                    <a:lnTo>
                      <a:pt x="9549" y="1449"/>
                    </a:lnTo>
                    <a:lnTo>
                      <a:pt x="9553" y="1432"/>
                    </a:lnTo>
                    <a:lnTo>
                      <a:pt x="9556" y="1413"/>
                    </a:lnTo>
                    <a:lnTo>
                      <a:pt x="9558" y="1395"/>
                    </a:lnTo>
                    <a:lnTo>
                      <a:pt x="9559" y="1375"/>
                    </a:lnTo>
                    <a:lnTo>
                      <a:pt x="9559" y="711"/>
                    </a:lnTo>
                    <a:lnTo>
                      <a:pt x="9321" y="711"/>
                    </a:lnTo>
                    <a:lnTo>
                      <a:pt x="9321" y="84"/>
                    </a:lnTo>
                    <a:lnTo>
                      <a:pt x="10469" y="84"/>
                    </a:lnTo>
                    <a:lnTo>
                      <a:pt x="10469" y="1665"/>
                    </a:lnTo>
                    <a:lnTo>
                      <a:pt x="11700" y="1664"/>
                    </a:lnTo>
                    <a:lnTo>
                      <a:pt x="11712" y="1678"/>
                    </a:lnTo>
                    <a:lnTo>
                      <a:pt x="11726" y="1690"/>
                    </a:lnTo>
                    <a:lnTo>
                      <a:pt x="11742" y="1703"/>
                    </a:lnTo>
                    <a:lnTo>
                      <a:pt x="11759" y="1715"/>
                    </a:lnTo>
                    <a:lnTo>
                      <a:pt x="11776" y="1727"/>
                    </a:lnTo>
                    <a:lnTo>
                      <a:pt x="11794" y="1739"/>
                    </a:lnTo>
                    <a:lnTo>
                      <a:pt x="11814" y="1749"/>
                    </a:lnTo>
                    <a:lnTo>
                      <a:pt x="11835" y="1761"/>
                    </a:lnTo>
                    <a:lnTo>
                      <a:pt x="11856" y="1771"/>
                    </a:lnTo>
                    <a:lnTo>
                      <a:pt x="11876" y="1781"/>
                    </a:lnTo>
                    <a:lnTo>
                      <a:pt x="11898" y="1790"/>
                    </a:lnTo>
                    <a:lnTo>
                      <a:pt x="11920" y="1799"/>
                    </a:lnTo>
                    <a:lnTo>
                      <a:pt x="11943" y="1807"/>
                    </a:lnTo>
                    <a:lnTo>
                      <a:pt x="11965" y="1814"/>
                    </a:lnTo>
                    <a:lnTo>
                      <a:pt x="11987" y="1821"/>
                    </a:lnTo>
                    <a:lnTo>
                      <a:pt x="12010" y="1827"/>
                    </a:lnTo>
                    <a:lnTo>
                      <a:pt x="12032" y="1833"/>
                    </a:lnTo>
                    <a:lnTo>
                      <a:pt x="12054" y="1836"/>
                    </a:lnTo>
                    <a:lnTo>
                      <a:pt x="12076" y="1839"/>
                    </a:lnTo>
                    <a:lnTo>
                      <a:pt x="12097" y="1842"/>
                    </a:lnTo>
                    <a:lnTo>
                      <a:pt x="12118" y="1844"/>
                    </a:lnTo>
                    <a:lnTo>
                      <a:pt x="12137" y="1844"/>
                    </a:lnTo>
                    <a:lnTo>
                      <a:pt x="12157" y="1843"/>
                    </a:lnTo>
                    <a:lnTo>
                      <a:pt x="12176" y="1842"/>
                    </a:lnTo>
                    <a:lnTo>
                      <a:pt x="12193" y="1838"/>
                    </a:lnTo>
                    <a:lnTo>
                      <a:pt x="12209" y="1835"/>
                    </a:lnTo>
                    <a:lnTo>
                      <a:pt x="12224" y="1829"/>
                    </a:lnTo>
                    <a:lnTo>
                      <a:pt x="12238" y="1822"/>
                    </a:lnTo>
                    <a:lnTo>
                      <a:pt x="12251" y="1814"/>
                    </a:lnTo>
                    <a:lnTo>
                      <a:pt x="12261" y="1805"/>
                    </a:lnTo>
                    <a:lnTo>
                      <a:pt x="12271" y="1794"/>
                    </a:lnTo>
                    <a:lnTo>
                      <a:pt x="12278" y="1782"/>
                    </a:lnTo>
                    <a:lnTo>
                      <a:pt x="12287" y="1768"/>
                    </a:lnTo>
                    <a:lnTo>
                      <a:pt x="12293" y="1755"/>
                    </a:lnTo>
                    <a:lnTo>
                      <a:pt x="12299" y="1741"/>
                    </a:lnTo>
                    <a:lnTo>
                      <a:pt x="12304" y="1730"/>
                    </a:lnTo>
                    <a:lnTo>
                      <a:pt x="12307" y="1717"/>
                    </a:lnTo>
                    <a:lnTo>
                      <a:pt x="12311" y="1705"/>
                    </a:lnTo>
                    <a:lnTo>
                      <a:pt x="12313" y="1694"/>
                    </a:lnTo>
                    <a:lnTo>
                      <a:pt x="12314" y="1682"/>
                    </a:lnTo>
                    <a:lnTo>
                      <a:pt x="12314" y="1671"/>
                    </a:lnTo>
                    <a:lnTo>
                      <a:pt x="12314" y="1660"/>
                    </a:lnTo>
                    <a:lnTo>
                      <a:pt x="12313" y="1650"/>
                    </a:lnTo>
                    <a:lnTo>
                      <a:pt x="12311" y="1641"/>
                    </a:lnTo>
                    <a:lnTo>
                      <a:pt x="12307" y="1630"/>
                    </a:lnTo>
                    <a:lnTo>
                      <a:pt x="12304" y="1621"/>
                    </a:lnTo>
                    <a:lnTo>
                      <a:pt x="12298" y="1612"/>
                    </a:lnTo>
                    <a:lnTo>
                      <a:pt x="12293" y="1603"/>
                    </a:lnTo>
                    <a:lnTo>
                      <a:pt x="12287" y="1595"/>
                    </a:lnTo>
                    <a:lnTo>
                      <a:pt x="12280" y="1586"/>
                    </a:lnTo>
                    <a:lnTo>
                      <a:pt x="12270" y="1577"/>
                    </a:lnTo>
                    <a:lnTo>
                      <a:pt x="12262" y="1570"/>
                    </a:lnTo>
                    <a:lnTo>
                      <a:pt x="12252" y="1562"/>
                    </a:lnTo>
                    <a:lnTo>
                      <a:pt x="12241" y="1554"/>
                    </a:lnTo>
                    <a:lnTo>
                      <a:pt x="12230" y="1547"/>
                    </a:lnTo>
                    <a:lnTo>
                      <a:pt x="12217" y="1540"/>
                    </a:lnTo>
                    <a:lnTo>
                      <a:pt x="12189" y="1526"/>
                    </a:lnTo>
                    <a:lnTo>
                      <a:pt x="12158" y="1514"/>
                    </a:lnTo>
                    <a:lnTo>
                      <a:pt x="12125" y="1501"/>
                    </a:lnTo>
                    <a:lnTo>
                      <a:pt x="12087" y="1489"/>
                    </a:lnTo>
                    <a:lnTo>
                      <a:pt x="12037" y="1474"/>
                    </a:lnTo>
                    <a:lnTo>
                      <a:pt x="11984" y="1458"/>
                    </a:lnTo>
                    <a:lnTo>
                      <a:pt x="11928" y="1442"/>
                    </a:lnTo>
                    <a:lnTo>
                      <a:pt x="11871" y="1425"/>
                    </a:lnTo>
                    <a:lnTo>
                      <a:pt x="11811" y="1406"/>
                    </a:lnTo>
                    <a:lnTo>
                      <a:pt x="11750" y="1387"/>
                    </a:lnTo>
                    <a:lnTo>
                      <a:pt x="11690" y="1367"/>
                    </a:lnTo>
                    <a:lnTo>
                      <a:pt x="11629" y="1345"/>
                    </a:lnTo>
                    <a:lnTo>
                      <a:pt x="11569" y="1323"/>
                    </a:lnTo>
                    <a:lnTo>
                      <a:pt x="11509" y="1300"/>
                    </a:lnTo>
                    <a:lnTo>
                      <a:pt x="11451" y="1276"/>
                    </a:lnTo>
                    <a:lnTo>
                      <a:pt x="11396" y="1249"/>
                    </a:lnTo>
                    <a:lnTo>
                      <a:pt x="11368" y="1236"/>
                    </a:lnTo>
                    <a:lnTo>
                      <a:pt x="11343" y="1222"/>
                    </a:lnTo>
                    <a:lnTo>
                      <a:pt x="11316" y="1209"/>
                    </a:lnTo>
                    <a:lnTo>
                      <a:pt x="11292" y="1194"/>
                    </a:lnTo>
                    <a:lnTo>
                      <a:pt x="11267" y="1179"/>
                    </a:lnTo>
                    <a:lnTo>
                      <a:pt x="11244" y="1164"/>
                    </a:lnTo>
                    <a:lnTo>
                      <a:pt x="11222" y="1149"/>
                    </a:lnTo>
                    <a:lnTo>
                      <a:pt x="11202" y="1132"/>
                    </a:lnTo>
                    <a:lnTo>
                      <a:pt x="11173" y="1108"/>
                    </a:lnTo>
                    <a:lnTo>
                      <a:pt x="11146" y="1083"/>
                    </a:lnTo>
                    <a:lnTo>
                      <a:pt x="11135" y="1069"/>
                    </a:lnTo>
                    <a:lnTo>
                      <a:pt x="11123" y="1056"/>
                    </a:lnTo>
                    <a:lnTo>
                      <a:pt x="11112" y="1042"/>
                    </a:lnTo>
                    <a:lnTo>
                      <a:pt x="11101" y="1028"/>
                    </a:lnTo>
                    <a:lnTo>
                      <a:pt x="11092" y="1015"/>
                    </a:lnTo>
                    <a:lnTo>
                      <a:pt x="11083" y="1001"/>
                    </a:lnTo>
                    <a:lnTo>
                      <a:pt x="11073" y="986"/>
                    </a:lnTo>
                    <a:lnTo>
                      <a:pt x="11065" y="971"/>
                    </a:lnTo>
                    <a:lnTo>
                      <a:pt x="11058" y="956"/>
                    </a:lnTo>
                    <a:lnTo>
                      <a:pt x="11051" y="939"/>
                    </a:lnTo>
                    <a:lnTo>
                      <a:pt x="11044" y="923"/>
                    </a:lnTo>
                    <a:lnTo>
                      <a:pt x="11039" y="906"/>
                    </a:lnTo>
                    <a:lnTo>
                      <a:pt x="11033" y="889"/>
                    </a:lnTo>
                    <a:lnTo>
                      <a:pt x="11028" y="871"/>
                    </a:lnTo>
                    <a:lnTo>
                      <a:pt x="11025" y="853"/>
                    </a:lnTo>
                    <a:lnTo>
                      <a:pt x="11020" y="834"/>
                    </a:lnTo>
                    <a:lnTo>
                      <a:pt x="11018" y="815"/>
                    </a:lnTo>
                    <a:lnTo>
                      <a:pt x="11016" y="795"/>
                    </a:lnTo>
                    <a:lnTo>
                      <a:pt x="11013" y="774"/>
                    </a:lnTo>
                    <a:lnTo>
                      <a:pt x="11012" y="753"/>
                    </a:lnTo>
                    <a:lnTo>
                      <a:pt x="11010" y="709"/>
                    </a:lnTo>
                    <a:lnTo>
                      <a:pt x="11011" y="662"/>
                    </a:lnTo>
                    <a:lnTo>
                      <a:pt x="11014" y="611"/>
                    </a:lnTo>
                    <a:lnTo>
                      <a:pt x="11019" y="558"/>
                    </a:lnTo>
                    <a:lnTo>
                      <a:pt x="11024" y="528"/>
                    </a:lnTo>
                    <a:lnTo>
                      <a:pt x="11031" y="499"/>
                    </a:lnTo>
                    <a:lnTo>
                      <a:pt x="11039" y="470"/>
                    </a:lnTo>
                    <a:lnTo>
                      <a:pt x="11049" y="441"/>
                    </a:lnTo>
                    <a:lnTo>
                      <a:pt x="11061" y="414"/>
                    </a:lnTo>
                    <a:lnTo>
                      <a:pt x="11073" y="387"/>
                    </a:lnTo>
                    <a:lnTo>
                      <a:pt x="11088" y="361"/>
                    </a:lnTo>
                    <a:lnTo>
                      <a:pt x="11105" y="335"/>
                    </a:lnTo>
                    <a:lnTo>
                      <a:pt x="11122" y="311"/>
                    </a:lnTo>
                    <a:lnTo>
                      <a:pt x="11140" y="287"/>
                    </a:lnTo>
                    <a:lnTo>
                      <a:pt x="11160" y="263"/>
                    </a:lnTo>
                    <a:lnTo>
                      <a:pt x="11181" y="240"/>
                    </a:lnTo>
                    <a:lnTo>
                      <a:pt x="11203" y="218"/>
                    </a:lnTo>
                    <a:lnTo>
                      <a:pt x="11225" y="199"/>
                    </a:lnTo>
                    <a:lnTo>
                      <a:pt x="11249" y="178"/>
                    </a:lnTo>
                    <a:lnTo>
                      <a:pt x="11273" y="159"/>
                    </a:lnTo>
                    <a:lnTo>
                      <a:pt x="11299" y="141"/>
                    </a:lnTo>
                    <a:lnTo>
                      <a:pt x="11325" y="125"/>
                    </a:lnTo>
                    <a:lnTo>
                      <a:pt x="11351" y="109"/>
                    </a:lnTo>
                    <a:lnTo>
                      <a:pt x="11378" y="94"/>
                    </a:lnTo>
                    <a:lnTo>
                      <a:pt x="11406" y="80"/>
                    </a:lnTo>
                    <a:lnTo>
                      <a:pt x="11434" y="66"/>
                    </a:lnTo>
                    <a:lnTo>
                      <a:pt x="11462" y="54"/>
                    </a:lnTo>
                    <a:lnTo>
                      <a:pt x="11490" y="44"/>
                    </a:lnTo>
                    <a:lnTo>
                      <a:pt x="11519" y="35"/>
                    </a:lnTo>
                    <a:lnTo>
                      <a:pt x="11548" y="25"/>
                    </a:lnTo>
                    <a:lnTo>
                      <a:pt x="11577" y="19"/>
                    </a:lnTo>
                    <a:lnTo>
                      <a:pt x="11605" y="13"/>
                    </a:lnTo>
                    <a:lnTo>
                      <a:pt x="11634" y="7"/>
                    </a:lnTo>
                    <a:lnTo>
                      <a:pt x="11663" y="4"/>
                    </a:lnTo>
                    <a:lnTo>
                      <a:pt x="11690" y="1"/>
                    </a:lnTo>
                    <a:lnTo>
                      <a:pt x="11718"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29" name="Freeform 8"/>
              <p:cNvSpPr>
                <a:spLocks/>
              </p:cNvSpPr>
              <p:nvPr/>
            </p:nvSpPr>
            <p:spPr bwMode="auto">
              <a:xfrm>
                <a:off x="5148262" y="2136775"/>
                <a:ext cx="4695826" cy="492124"/>
              </a:xfrm>
              <a:custGeom>
                <a:avLst/>
                <a:gdLst>
                  <a:gd name="T0" fmla="*/ 0 w 8874"/>
                  <a:gd name="T1" fmla="*/ 0 h 929"/>
                  <a:gd name="T2" fmla="*/ 8874 w 8874"/>
                  <a:gd name="T3" fmla="*/ 0 h 929"/>
                  <a:gd name="T4" fmla="*/ 8874 w 8874"/>
                  <a:gd name="T5" fmla="*/ 929 h 929"/>
                  <a:gd name="T6" fmla="*/ 1 w 8874"/>
                  <a:gd name="T7" fmla="*/ 929 h 929"/>
                  <a:gd name="T8" fmla="*/ 22 w 8874"/>
                  <a:gd name="T9" fmla="*/ 906 h 929"/>
                  <a:gd name="T10" fmla="*/ 42 w 8874"/>
                  <a:gd name="T11" fmla="*/ 882 h 929"/>
                  <a:gd name="T12" fmla="*/ 61 w 8874"/>
                  <a:gd name="T13" fmla="*/ 857 h 929"/>
                  <a:gd name="T14" fmla="*/ 78 w 8874"/>
                  <a:gd name="T15" fmla="*/ 831 h 929"/>
                  <a:gd name="T16" fmla="*/ 94 w 8874"/>
                  <a:gd name="T17" fmla="*/ 804 h 929"/>
                  <a:gd name="T18" fmla="*/ 109 w 8874"/>
                  <a:gd name="T19" fmla="*/ 776 h 929"/>
                  <a:gd name="T20" fmla="*/ 123 w 8874"/>
                  <a:gd name="T21" fmla="*/ 748 h 929"/>
                  <a:gd name="T22" fmla="*/ 136 w 8874"/>
                  <a:gd name="T23" fmla="*/ 719 h 929"/>
                  <a:gd name="T24" fmla="*/ 147 w 8874"/>
                  <a:gd name="T25" fmla="*/ 690 h 929"/>
                  <a:gd name="T26" fmla="*/ 157 w 8874"/>
                  <a:gd name="T27" fmla="*/ 659 h 929"/>
                  <a:gd name="T28" fmla="*/ 166 w 8874"/>
                  <a:gd name="T29" fmla="*/ 629 h 929"/>
                  <a:gd name="T30" fmla="*/ 173 w 8874"/>
                  <a:gd name="T31" fmla="*/ 596 h 929"/>
                  <a:gd name="T32" fmla="*/ 177 w 8874"/>
                  <a:gd name="T33" fmla="*/ 565 h 929"/>
                  <a:gd name="T34" fmla="*/ 182 w 8874"/>
                  <a:gd name="T35" fmla="*/ 531 h 929"/>
                  <a:gd name="T36" fmla="*/ 184 w 8874"/>
                  <a:gd name="T37" fmla="*/ 499 h 929"/>
                  <a:gd name="T38" fmla="*/ 186 w 8874"/>
                  <a:gd name="T39" fmla="*/ 466 h 929"/>
                  <a:gd name="T40" fmla="*/ 184 w 8874"/>
                  <a:gd name="T41" fmla="*/ 432 h 929"/>
                  <a:gd name="T42" fmla="*/ 182 w 8874"/>
                  <a:gd name="T43" fmla="*/ 399 h 929"/>
                  <a:gd name="T44" fmla="*/ 177 w 8874"/>
                  <a:gd name="T45" fmla="*/ 366 h 929"/>
                  <a:gd name="T46" fmla="*/ 173 w 8874"/>
                  <a:gd name="T47" fmla="*/ 334 h 929"/>
                  <a:gd name="T48" fmla="*/ 165 w 8874"/>
                  <a:gd name="T49" fmla="*/ 303 h 929"/>
                  <a:gd name="T50" fmla="*/ 157 w 8874"/>
                  <a:gd name="T51" fmla="*/ 272 h 929"/>
                  <a:gd name="T52" fmla="*/ 146 w 8874"/>
                  <a:gd name="T53" fmla="*/ 240 h 929"/>
                  <a:gd name="T54" fmla="*/ 136 w 8874"/>
                  <a:gd name="T55" fmla="*/ 211 h 929"/>
                  <a:gd name="T56" fmla="*/ 123 w 8874"/>
                  <a:gd name="T57" fmla="*/ 181 h 929"/>
                  <a:gd name="T58" fmla="*/ 109 w 8874"/>
                  <a:gd name="T59" fmla="*/ 154 h 929"/>
                  <a:gd name="T60" fmla="*/ 93 w 8874"/>
                  <a:gd name="T61" fmla="*/ 126 h 929"/>
                  <a:gd name="T62" fmla="*/ 77 w 8874"/>
                  <a:gd name="T63" fmla="*/ 98 h 929"/>
                  <a:gd name="T64" fmla="*/ 60 w 8874"/>
                  <a:gd name="T65" fmla="*/ 73 h 929"/>
                  <a:gd name="T66" fmla="*/ 40 w 8874"/>
                  <a:gd name="T67" fmla="*/ 47 h 929"/>
                  <a:gd name="T68" fmla="*/ 20 w 8874"/>
                  <a:gd name="T69" fmla="*/ 23 h 929"/>
                  <a:gd name="T70" fmla="*/ 0 w 8874"/>
                  <a:gd name="T7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74" h="929">
                    <a:moveTo>
                      <a:pt x="0" y="0"/>
                    </a:moveTo>
                    <a:lnTo>
                      <a:pt x="8874" y="0"/>
                    </a:lnTo>
                    <a:lnTo>
                      <a:pt x="8874" y="929"/>
                    </a:lnTo>
                    <a:lnTo>
                      <a:pt x="1" y="929"/>
                    </a:lnTo>
                    <a:lnTo>
                      <a:pt x="22" y="906"/>
                    </a:lnTo>
                    <a:lnTo>
                      <a:pt x="42" y="882"/>
                    </a:lnTo>
                    <a:lnTo>
                      <a:pt x="61" y="857"/>
                    </a:lnTo>
                    <a:lnTo>
                      <a:pt x="78" y="831"/>
                    </a:lnTo>
                    <a:lnTo>
                      <a:pt x="94" y="804"/>
                    </a:lnTo>
                    <a:lnTo>
                      <a:pt x="109" y="776"/>
                    </a:lnTo>
                    <a:lnTo>
                      <a:pt x="123" y="748"/>
                    </a:lnTo>
                    <a:lnTo>
                      <a:pt x="136" y="719"/>
                    </a:lnTo>
                    <a:lnTo>
                      <a:pt x="147" y="690"/>
                    </a:lnTo>
                    <a:lnTo>
                      <a:pt x="157" y="659"/>
                    </a:lnTo>
                    <a:lnTo>
                      <a:pt x="166" y="629"/>
                    </a:lnTo>
                    <a:lnTo>
                      <a:pt x="173" y="596"/>
                    </a:lnTo>
                    <a:lnTo>
                      <a:pt x="177" y="565"/>
                    </a:lnTo>
                    <a:lnTo>
                      <a:pt x="182" y="531"/>
                    </a:lnTo>
                    <a:lnTo>
                      <a:pt x="184" y="499"/>
                    </a:lnTo>
                    <a:lnTo>
                      <a:pt x="186" y="466"/>
                    </a:lnTo>
                    <a:lnTo>
                      <a:pt x="184" y="432"/>
                    </a:lnTo>
                    <a:lnTo>
                      <a:pt x="182" y="399"/>
                    </a:lnTo>
                    <a:lnTo>
                      <a:pt x="177" y="366"/>
                    </a:lnTo>
                    <a:lnTo>
                      <a:pt x="173" y="334"/>
                    </a:lnTo>
                    <a:lnTo>
                      <a:pt x="165" y="303"/>
                    </a:lnTo>
                    <a:lnTo>
                      <a:pt x="157" y="272"/>
                    </a:lnTo>
                    <a:lnTo>
                      <a:pt x="146" y="240"/>
                    </a:lnTo>
                    <a:lnTo>
                      <a:pt x="136" y="211"/>
                    </a:lnTo>
                    <a:lnTo>
                      <a:pt x="123" y="181"/>
                    </a:lnTo>
                    <a:lnTo>
                      <a:pt x="109" y="154"/>
                    </a:lnTo>
                    <a:lnTo>
                      <a:pt x="93" y="126"/>
                    </a:lnTo>
                    <a:lnTo>
                      <a:pt x="77" y="98"/>
                    </a:lnTo>
                    <a:lnTo>
                      <a:pt x="60" y="73"/>
                    </a:lnTo>
                    <a:lnTo>
                      <a:pt x="40" y="47"/>
                    </a:lnTo>
                    <a:lnTo>
                      <a:pt x="20" y="23"/>
                    </a:lnTo>
                    <a:lnTo>
                      <a:pt x="0"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30" name="Freeform 9"/>
              <p:cNvSpPr>
                <a:spLocks/>
              </p:cNvSpPr>
              <p:nvPr/>
            </p:nvSpPr>
            <p:spPr bwMode="auto">
              <a:xfrm>
                <a:off x="2865441" y="2136775"/>
                <a:ext cx="1762127" cy="492124"/>
              </a:xfrm>
              <a:custGeom>
                <a:avLst/>
                <a:gdLst>
                  <a:gd name="T0" fmla="*/ 0 w 3330"/>
                  <a:gd name="T1" fmla="*/ 929 h 929"/>
                  <a:gd name="T2" fmla="*/ 0 w 3330"/>
                  <a:gd name="T3" fmla="*/ 0 h 929"/>
                  <a:gd name="T4" fmla="*/ 3330 w 3330"/>
                  <a:gd name="T5" fmla="*/ 0 h 929"/>
                  <a:gd name="T6" fmla="*/ 3309 w 3330"/>
                  <a:gd name="T7" fmla="*/ 23 h 929"/>
                  <a:gd name="T8" fmla="*/ 3289 w 3330"/>
                  <a:gd name="T9" fmla="*/ 47 h 929"/>
                  <a:gd name="T10" fmla="*/ 3270 w 3330"/>
                  <a:gd name="T11" fmla="*/ 73 h 929"/>
                  <a:gd name="T12" fmla="*/ 3252 w 3330"/>
                  <a:gd name="T13" fmla="*/ 98 h 929"/>
                  <a:gd name="T14" fmla="*/ 3236 w 3330"/>
                  <a:gd name="T15" fmla="*/ 126 h 929"/>
                  <a:gd name="T16" fmla="*/ 3221 w 3330"/>
                  <a:gd name="T17" fmla="*/ 154 h 929"/>
                  <a:gd name="T18" fmla="*/ 3207 w 3330"/>
                  <a:gd name="T19" fmla="*/ 181 h 929"/>
                  <a:gd name="T20" fmla="*/ 3194 w 3330"/>
                  <a:gd name="T21" fmla="*/ 211 h 929"/>
                  <a:gd name="T22" fmla="*/ 3183 w 3330"/>
                  <a:gd name="T23" fmla="*/ 240 h 929"/>
                  <a:gd name="T24" fmla="*/ 3172 w 3330"/>
                  <a:gd name="T25" fmla="*/ 272 h 929"/>
                  <a:gd name="T26" fmla="*/ 3164 w 3330"/>
                  <a:gd name="T27" fmla="*/ 303 h 929"/>
                  <a:gd name="T28" fmla="*/ 3157 w 3330"/>
                  <a:gd name="T29" fmla="*/ 334 h 929"/>
                  <a:gd name="T30" fmla="*/ 3151 w 3330"/>
                  <a:gd name="T31" fmla="*/ 366 h 929"/>
                  <a:gd name="T32" fmla="*/ 3147 w 3330"/>
                  <a:gd name="T33" fmla="*/ 399 h 929"/>
                  <a:gd name="T34" fmla="*/ 3144 w 3330"/>
                  <a:gd name="T35" fmla="*/ 432 h 929"/>
                  <a:gd name="T36" fmla="*/ 3143 w 3330"/>
                  <a:gd name="T37" fmla="*/ 466 h 929"/>
                  <a:gd name="T38" fmla="*/ 3144 w 3330"/>
                  <a:gd name="T39" fmla="*/ 499 h 929"/>
                  <a:gd name="T40" fmla="*/ 3147 w 3330"/>
                  <a:gd name="T41" fmla="*/ 531 h 929"/>
                  <a:gd name="T42" fmla="*/ 3151 w 3330"/>
                  <a:gd name="T43" fmla="*/ 565 h 929"/>
                  <a:gd name="T44" fmla="*/ 3156 w 3330"/>
                  <a:gd name="T45" fmla="*/ 596 h 929"/>
                  <a:gd name="T46" fmla="*/ 3163 w 3330"/>
                  <a:gd name="T47" fmla="*/ 629 h 929"/>
                  <a:gd name="T48" fmla="*/ 3172 w 3330"/>
                  <a:gd name="T49" fmla="*/ 659 h 929"/>
                  <a:gd name="T50" fmla="*/ 3181 w 3330"/>
                  <a:gd name="T51" fmla="*/ 690 h 929"/>
                  <a:gd name="T52" fmla="*/ 3193 w 3330"/>
                  <a:gd name="T53" fmla="*/ 719 h 929"/>
                  <a:gd name="T54" fmla="*/ 3206 w 3330"/>
                  <a:gd name="T55" fmla="*/ 748 h 929"/>
                  <a:gd name="T56" fmla="*/ 3220 w 3330"/>
                  <a:gd name="T57" fmla="*/ 776 h 929"/>
                  <a:gd name="T58" fmla="*/ 3235 w 3330"/>
                  <a:gd name="T59" fmla="*/ 804 h 929"/>
                  <a:gd name="T60" fmla="*/ 3251 w 3330"/>
                  <a:gd name="T61" fmla="*/ 831 h 929"/>
                  <a:gd name="T62" fmla="*/ 3269 w 3330"/>
                  <a:gd name="T63" fmla="*/ 857 h 929"/>
                  <a:gd name="T64" fmla="*/ 3288 w 3330"/>
                  <a:gd name="T65" fmla="*/ 882 h 929"/>
                  <a:gd name="T66" fmla="*/ 3307 w 3330"/>
                  <a:gd name="T67" fmla="*/ 906 h 929"/>
                  <a:gd name="T68" fmla="*/ 3328 w 3330"/>
                  <a:gd name="T69" fmla="*/ 929 h 929"/>
                  <a:gd name="T70" fmla="*/ 0 w 3330"/>
                  <a:gd name="T71"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30" h="929">
                    <a:moveTo>
                      <a:pt x="0" y="929"/>
                    </a:moveTo>
                    <a:lnTo>
                      <a:pt x="0" y="0"/>
                    </a:lnTo>
                    <a:lnTo>
                      <a:pt x="3330" y="0"/>
                    </a:lnTo>
                    <a:lnTo>
                      <a:pt x="3309" y="23"/>
                    </a:lnTo>
                    <a:lnTo>
                      <a:pt x="3289" y="47"/>
                    </a:lnTo>
                    <a:lnTo>
                      <a:pt x="3270" y="73"/>
                    </a:lnTo>
                    <a:lnTo>
                      <a:pt x="3252" y="98"/>
                    </a:lnTo>
                    <a:lnTo>
                      <a:pt x="3236" y="126"/>
                    </a:lnTo>
                    <a:lnTo>
                      <a:pt x="3221" y="154"/>
                    </a:lnTo>
                    <a:lnTo>
                      <a:pt x="3207" y="181"/>
                    </a:lnTo>
                    <a:lnTo>
                      <a:pt x="3194" y="211"/>
                    </a:lnTo>
                    <a:lnTo>
                      <a:pt x="3183" y="240"/>
                    </a:lnTo>
                    <a:lnTo>
                      <a:pt x="3172" y="272"/>
                    </a:lnTo>
                    <a:lnTo>
                      <a:pt x="3164" y="303"/>
                    </a:lnTo>
                    <a:lnTo>
                      <a:pt x="3157" y="334"/>
                    </a:lnTo>
                    <a:lnTo>
                      <a:pt x="3151" y="366"/>
                    </a:lnTo>
                    <a:lnTo>
                      <a:pt x="3147" y="399"/>
                    </a:lnTo>
                    <a:lnTo>
                      <a:pt x="3144" y="432"/>
                    </a:lnTo>
                    <a:lnTo>
                      <a:pt x="3143" y="466"/>
                    </a:lnTo>
                    <a:lnTo>
                      <a:pt x="3144" y="499"/>
                    </a:lnTo>
                    <a:lnTo>
                      <a:pt x="3147" y="531"/>
                    </a:lnTo>
                    <a:lnTo>
                      <a:pt x="3151" y="565"/>
                    </a:lnTo>
                    <a:lnTo>
                      <a:pt x="3156" y="596"/>
                    </a:lnTo>
                    <a:lnTo>
                      <a:pt x="3163" y="629"/>
                    </a:lnTo>
                    <a:lnTo>
                      <a:pt x="3172" y="659"/>
                    </a:lnTo>
                    <a:lnTo>
                      <a:pt x="3181" y="690"/>
                    </a:lnTo>
                    <a:lnTo>
                      <a:pt x="3193" y="719"/>
                    </a:lnTo>
                    <a:lnTo>
                      <a:pt x="3206" y="748"/>
                    </a:lnTo>
                    <a:lnTo>
                      <a:pt x="3220" y="776"/>
                    </a:lnTo>
                    <a:lnTo>
                      <a:pt x="3235" y="804"/>
                    </a:lnTo>
                    <a:lnTo>
                      <a:pt x="3251" y="831"/>
                    </a:lnTo>
                    <a:lnTo>
                      <a:pt x="3269" y="857"/>
                    </a:lnTo>
                    <a:lnTo>
                      <a:pt x="3288" y="882"/>
                    </a:lnTo>
                    <a:lnTo>
                      <a:pt x="3307" y="906"/>
                    </a:lnTo>
                    <a:lnTo>
                      <a:pt x="3328" y="929"/>
                    </a:lnTo>
                    <a:lnTo>
                      <a:pt x="0" y="929"/>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31" name="Rectangle 10"/>
              <p:cNvSpPr>
                <a:spLocks noChangeArrowheads="1"/>
              </p:cNvSpPr>
              <p:nvPr/>
            </p:nvSpPr>
            <p:spPr bwMode="auto">
              <a:xfrm>
                <a:off x="2871788" y="4232277"/>
                <a:ext cx="6972300" cy="488948"/>
              </a:xfrm>
              <a:prstGeom prst="rect">
                <a:avLst/>
              </a:pr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grpSp>
        <p:pic>
          <p:nvPicPr>
            <p:cNvPr id="21" name="Picture 20"/>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596986" y="32936"/>
              <a:ext cx="1447800" cy="814388"/>
            </a:xfrm>
            <a:prstGeom prst="rect">
              <a:avLst/>
            </a:prstGeom>
          </p:spPr>
        </p:pic>
      </p:grpSp>
      <p:sp>
        <p:nvSpPr>
          <p:cNvPr id="32" name="Rectangle 31"/>
          <p:cNvSpPr/>
          <p:nvPr/>
        </p:nvSpPr>
        <p:spPr>
          <a:xfrm>
            <a:off x="3282329" y="115458"/>
            <a:ext cx="262764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i="1" dirty="0" smtClean="0">
                <a:ln w="11430"/>
                <a:solidFill>
                  <a:srgbClr val="FF0000"/>
                </a:solidFill>
                <a:effectLst>
                  <a:outerShdw blurRad="38100" dist="38100" dir="2700000" algn="tl">
                    <a:srgbClr val="000000">
                      <a:alpha val="43137"/>
                    </a:srgbClr>
                  </a:outerShdw>
                </a:effectLst>
              </a:rPr>
              <a:t>Construction</a:t>
            </a:r>
            <a:r>
              <a:rPr lang="en-US" sz="3200" b="1" i="1" cap="none" spc="0" dirty="0" smtClean="0">
                <a:ln w="11430"/>
                <a:solidFill>
                  <a:srgbClr val="FF0000"/>
                </a:solidFill>
                <a:effectLst>
                  <a:outerShdw blurRad="38100" dist="38100" dir="2700000" algn="tl">
                    <a:srgbClr val="000000">
                      <a:alpha val="43137"/>
                    </a:srgbClr>
                  </a:outerShdw>
                </a:effectLst>
              </a:rPr>
              <a:t>…</a:t>
            </a:r>
            <a:endParaRPr lang="en-US" sz="3200" b="1" i="1" cap="none" spc="0" dirty="0">
              <a:ln w="1143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7400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52105" y="68928"/>
            <a:ext cx="340048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0000"/>
                </a:solidFill>
                <a:effectLst>
                  <a:outerShdw blurRad="50800" dist="39000" dir="5460000" algn="tl">
                    <a:srgbClr val="000000">
                      <a:alpha val="38000"/>
                    </a:srgbClr>
                  </a:outerShdw>
                </a:effectLst>
              </a:rPr>
              <a:t>Process Analytics…</a:t>
            </a:r>
            <a:endParaRPr lang="en-US" sz="3200" b="1" cap="none" spc="0" dirty="0">
              <a:ln w="11430"/>
              <a:solidFill>
                <a:srgbClr val="FF0000"/>
              </a:solidFill>
              <a:effectLst>
                <a:outerShdw blurRad="50800" dist="39000" dir="5460000" algn="tl">
                  <a:srgbClr val="000000">
                    <a:alpha val="38000"/>
                  </a:srgbClr>
                </a:outerShdw>
              </a:effectLst>
            </a:endParaRPr>
          </a:p>
        </p:txBody>
      </p:sp>
      <p:sp>
        <p:nvSpPr>
          <p:cNvPr id="5" name="Rectangle 4"/>
          <p:cNvSpPr/>
          <p:nvPr/>
        </p:nvSpPr>
        <p:spPr>
          <a:xfrm>
            <a:off x="0" y="1245275"/>
            <a:ext cx="4572000" cy="2031325"/>
          </a:xfrm>
          <a:prstGeom prst="rect">
            <a:avLst/>
          </a:prstGeom>
        </p:spPr>
        <p:txBody>
          <a:bodyPr>
            <a:spAutoFit/>
          </a:bodyPr>
          <a:lstStyle/>
          <a:p>
            <a:endParaRPr lang="en-US" dirty="0"/>
          </a:p>
          <a:p>
            <a:r>
              <a:rPr lang="en-US" dirty="0"/>
              <a:t>• Graphical analysis of all process </a:t>
            </a:r>
            <a:r>
              <a:rPr lang="en-US" dirty="0" smtClean="0"/>
              <a:t>data;</a:t>
            </a:r>
            <a:endParaRPr lang="en-US" dirty="0"/>
          </a:p>
          <a:p>
            <a:r>
              <a:rPr lang="en-US" dirty="0"/>
              <a:t>• Indication of archived and online </a:t>
            </a:r>
            <a:r>
              <a:rPr lang="en-US" dirty="0" smtClean="0"/>
              <a:t>values;</a:t>
            </a:r>
            <a:endParaRPr lang="en-US" dirty="0"/>
          </a:p>
          <a:p>
            <a:r>
              <a:rPr lang="en-US" dirty="0"/>
              <a:t>• Curves, hydrographs, </a:t>
            </a:r>
            <a:r>
              <a:rPr lang="en-US" dirty="0" smtClean="0"/>
              <a:t>trends;</a:t>
            </a:r>
            <a:endParaRPr lang="en-US" dirty="0"/>
          </a:p>
          <a:p>
            <a:r>
              <a:rPr lang="en-US" dirty="0"/>
              <a:t>• User-specific, storable compilation of </a:t>
            </a:r>
            <a:r>
              <a:rPr lang="en-US" dirty="0" smtClean="0"/>
              <a:t>curves;</a:t>
            </a:r>
            <a:endParaRPr lang="en-US" dirty="0"/>
          </a:p>
          <a:p>
            <a:r>
              <a:rPr lang="en-US" dirty="0"/>
              <a:t>• Simultaneous </a:t>
            </a:r>
            <a:r>
              <a:rPr lang="en-US" dirty="0" smtClean="0"/>
              <a:t>analog and </a:t>
            </a:r>
            <a:r>
              <a:rPr lang="en-US" dirty="0"/>
              <a:t>digital </a:t>
            </a:r>
            <a:r>
              <a:rPr lang="en-US" dirty="0" smtClean="0"/>
              <a:t>indication;</a:t>
            </a:r>
            <a:endParaRPr lang="en-US" dirty="0"/>
          </a:p>
          <a:p>
            <a:r>
              <a:rPr lang="en-US" dirty="0"/>
              <a:t>• Summary and calculation </a:t>
            </a:r>
            <a:r>
              <a:rPr lang="en-US" dirty="0" smtClean="0"/>
              <a:t>functions.</a:t>
            </a:r>
            <a:endParaRPr lang="en-US" dirty="0"/>
          </a:p>
        </p:txBody>
      </p:sp>
      <p:sp>
        <p:nvSpPr>
          <p:cNvPr id="6" name="Rectangle 5"/>
          <p:cNvSpPr/>
          <p:nvPr/>
        </p:nvSpPr>
        <p:spPr>
          <a:xfrm>
            <a:off x="4648201" y="899279"/>
            <a:ext cx="4419599" cy="2585323"/>
          </a:xfrm>
          <a:prstGeom prst="rect">
            <a:avLst/>
          </a:prstGeom>
        </p:spPr>
        <p:txBody>
          <a:bodyPr wrap="square">
            <a:spAutoFit/>
          </a:bodyPr>
          <a:lstStyle/>
          <a:p>
            <a:r>
              <a:rPr lang="en-US" dirty="0"/>
              <a:t>• Evaluation covering any free selectable </a:t>
            </a:r>
            <a:r>
              <a:rPr lang="en-US" dirty="0" smtClean="0"/>
              <a:t>period;</a:t>
            </a:r>
            <a:endParaRPr lang="en-US" dirty="0"/>
          </a:p>
          <a:p>
            <a:r>
              <a:rPr lang="en-US" dirty="0"/>
              <a:t>• Free combination of line, column, scatter and area </a:t>
            </a:r>
            <a:r>
              <a:rPr lang="en-US" dirty="0" smtClean="0"/>
              <a:t>charts;</a:t>
            </a:r>
            <a:endParaRPr lang="en-US" dirty="0"/>
          </a:p>
          <a:p>
            <a:r>
              <a:rPr lang="en-US" dirty="0"/>
              <a:t>• Zoom in x and y </a:t>
            </a:r>
            <a:r>
              <a:rPr lang="en-US" dirty="0" smtClean="0"/>
              <a:t>direction;</a:t>
            </a:r>
            <a:endParaRPr lang="en-US" dirty="0"/>
          </a:p>
          <a:p>
            <a:r>
              <a:rPr lang="en-US" dirty="0"/>
              <a:t>• Indication of min., max. and limit </a:t>
            </a:r>
            <a:r>
              <a:rPr lang="en-US" dirty="0" smtClean="0"/>
              <a:t>values;</a:t>
            </a:r>
            <a:endParaRPr lang="en-US" dirty="0"/>
          </a:p>
          <a:p>
            <a:r>
              <a:rPr lang="en-US" dirty="0"/>
              <a:t>• Crosshairs for targeted </a:t>
            </a:r>
            <a:r>
              <a:rPr lang="en-US" dirty="0" smtClean="0"/>
              <a:t>information;</a:t>
            </a:r>
            <a:endParaRPr lang="en-US" dirty="0"/>
          </a:p>
          <a:p>
            <a:r>
              <a:rPr lang="en-US" dirty="0"/>
              <a:t>• Compact summary of individual values </a:t>
            </a:r>
            <a:r>
              <a:rPr lang="en-US" dirty="0" smtClean="0"/>
              <a:t>indicated;</a:t>
            </a:r>
            <a:endParaRPr lang="en-US" dirty="0"/>
          </a:p>
        </p:txBody>
      </p:sp>
      <p:pic>
        <p:nvPicPr>
          <p:cNvPr id="1536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241" y="3330970"/>
            <a:ext cx="4396811" cy="3374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447052" y="3755397"/>
            <a:ext cx="4703357" cy="3102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62906" y="32936"/>
            <a:ext cx="8981880" cy="814388"/>
            <a:chOff x="62906" y="32936"/>
            <a:chExt cx="8981880" cy="814388"/>
          </a:xfrm>
        </p:grpSpPr>
        <p:grpSp>
          <p:nvGrpSpPr>
            <p:cNvPr id="8" name="Gruppieren 5"/>
            <p:cNvGrpSpPr>
              <a:grpSpLocks noChangeAspect="1"/>
            </p:cNvGrpSpPr>
            <p:nvPr/>
          </p:nvGrpSpPr>
          <p:grpSpPr>
            <a:xfrm>
              <a:off x="62906" y="115458"/>
              <a:ext cx="1842094" cy="494142"/>
              <a:chOff x="61913" y="2136775"/>
              <a:chExt cx="9839699" cy="2584450"/>
            </a:xfrm>
          </p:grpSpPr>
          <p:sp>
            <p:nvSpPr>
              <p:cNvPr id="10" name="AutoShape 3"/>
              <p:cNvSpPr>
                <a:spLocks noChangeAspect="1" noChangeArrowheads="1" noTextEdit="1"/>
              </p:cNvSpPr>
              <p:nvPr/>
            </p:nvSpPr>
            <p:spPr bwMode="auto">
              <a:xfrm>
                <a:off x="61913" y="2136775"/>
                <a:ext cx="97821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p>
                <a:endParaRPr lang="en-US" sz="1837" dirty="0"/>
              </a:p>
            </p:txBody>
          </p:sp>
          <p:sp>
            <p:nvSpPr>
              <p:cNvPr id="11" name="Freeform 5"/>
              <p:cNvSpPr>
                <a:spLocks/>
              </p:cNvSpPr>
              <p:nvPr/>
            </p:nvSpPr>
            <p:spPr bwMode="auto">
              <a:xfrm>
                <a:off x="4643439" y="2138366"/>
                <a:ext cx="488952" cy="488948"/>
              </a:xfrm>
              <a:custGeom>
                <a:avLst/>
                <a:gdLst>
                  <a:gd name="T0" fmla="*/ 509 w 924"/>
                  <a:gd name="T1" fmla="*/ 3 h 925"/>
                  <a:gd name="T2" fmla="*/ 577 w 924"/>
                  <a:gd name="T3" fmla="*/ 14 h 925"/>
                  <a:gd name="T4" fmla="*/ 642 w 924"/>
                  <a:gd name="T5" fmla="*/ 36 h 925"/>
                  <a:gd name="T6" fmla="*/ 702 w 924"/>
                  <a:gd name="T7" fmla="*/ 67 h 925"/>
                  <a:gd name="T8" fmla="*/ 756 w 924"/>
                  <a:gd name="T9" fmla="*/ 106 h 925"/>
                  <a:gd name="T10" fmla="*/ 803 w 924"/>
                  <a:gd name="T11" fmla="*/ 152 h 925"/>
                  <a:gd name="T12" fmla="*/ 845 w 924"/>
                  <a:gd name="T13" fmla="*/ 205 h 925"/>
                  <a:gd name="T14" fmla="*/ 878 w 924"/>
                  <a:gd name="T15" fmla="*/ 263 h 925"/>
                  <a:gd name="T16" fmla="*/ 903 w 924"/>
                  <a:gd name="T17" fmla="*/ 325 h 925"/>
                  <a:gd name="T18" fmla="*/ 919 w 924"/>
                  <a:gd name="T19" fmla="*/ 392 h 925"/>
                  <a:gd name="T20" fmla="*/ 924 w 924"/>
                  <a:gd name="T21" fmla="*/ 463 h 925"/>
                  <a:gd name="T22" fmla="*/ 919 w 924"/>
                  <a:gd name="T23" fmla="*/ 533 h 925"/>
                  <a:gd name="T24" fmla="*/ 903 w 924"/>
                  <a:gd name="T25" fmla="*/ 600 h 925"/>
                  <a:gd name="T26" fmla="*/ 878 w 924"/>
                  <a:gd name="T27" fmla="*/ 663 h 925"/>
                  <a:gd name="T28" fmla="*/ 845 w 924"/>
                  <a:gd name="T29" fmla="*/ 720 h 925"/>
                  <a:gd name="T30" fmla="*/ 803 w 924"/>
                  <a:gd name="T31" fmla="*/ 773 h 925"/>
                  <a:gd name="T32" fmla="*/ 756 w 924"/>
                  <a:gd name="T33" fmla="*/ 819 h 925"/>
                  <a:gd name="T34" fmla="*/ 702 w 924"/>
                  <a:gd name="T35" fmla="*/ 858 h 925"/>
                  <a:gd name="T36" fmla="*/ 642 w 924"/>
                  <a:gd name="T37" fmla="*/ 888 h 925"/>
                  <a:gd name="T38" fmla="*/ 577 w 924"/>
                  <a:gd name="T39" fmla="*/ 910 h 925"/>
                  <a:gd name="T40" fmla="*/ 509 w 924"/>
                  <a:gd name="T41" fmla="*/ 922 h 925"/>
                  <a:gd name="T42" fmla="*/ 438 w 924"/>
                  <a:gd name="T43" fmla="*/ 924 h 925"/>
                  <a:gd name="T44" fmla="*/ 369 w 924"/>
                  <a:gd name="T45" fmla="*/ 916 h 925"/>
                  <a:gd name="T46" fmla="*/ 303 w 924"/>
                  <a:gd name="T47" fmla="*/ 897 h 925"/>
                  <a:gd name="T48" fmla="*/ 242 w 924"/>
                  <a:gd name="T49" fmla="*/ 869 h 925"/>
                  <a:gd name="T50" fmla="*/ 186 w 924"/>
                  <a:gd name="T51" fmla="*/ 832 h 925"/>
                  <a:gd name="T52" fmla="*/ 136 w 924"/>
                  <a:gd name="T53" fmla="*/ 790 h 925"/>
                  <a:gd name="T54" fmla="*/ 92 w 924"/>
                  <a:gd name="T55" fmla="*/ 739 h 925"/>
                  <a:gd name="T56" fmla="*/ 56 w 924"/>
                  <a:gd name="T57" fmla="*/ 682 h 925"/>
                  <a:gd name="T58" fmla="*/ 28 w 924"/>
                  <a:gd name="T59" fmla="*/ 621 h 925"/>
                  <a:gd name="T60" fmla="*/ 10 w 924"/>
                  <a:gd name="T61" fmla="*/ 555 h 925"/>
                  <a:gd name="T62" fmla="*/ 0 w 924"/>
                  <a:gd name="T63" fmla="*/ 487 h 925"/>
                  <a:gd name="T64" fmla="*/ 3 w 924"/>
                  <a:gd name="T65" fmla="*/ 415 h 925"/>
                  <a:gd name="T66" fmla="*/ 14 w 924"/>
                  <a:gd name="T67" fmla="*/ 347 h 925"/>
                  <a:gd name="T68" fmla="*/ 36 w 924"/>
                  <a:gd name="T69" fmla="*/ 284 h 925"/>
                  <a:gd name="T70" fmla="*/ 67 w 924"/>
                  <a:gd name="T71" fmla="*/ 223 h 925"/>
                  <a:gd name="T72" fmla="*/ 106 w 924"/>
                  <a:gd name="T73" fmla="*/ 169 h 925"/>
                  <a:gd name="T74" fmla="*/ 152 w 924"/>
                  <a:gd name="T75" fmla="*/ 121 h 925"/>
                  <a:gd name="T76" fmla="*/ 204 w 924"/>
                  <a:gd name="T77" fmla="*/ 79 h 925"/>
                  <a:gd name="T78" fmla="*/ 261 w 924"/>
                  <a:gd name="T79" fmla="*/ 46 h 925"/>
                  <a:gd name="T80" fmla="*/ 325 w 924"/>
                  <a:gd name="T81" fmla="*/ 21 h 925"/>
                  <a:gd name="T82" fmla="*/ 392 w 924"/>
                  <a:gd name="T83" fmla="*/ 5 h 925"/>
                  <a:gd name="T84" fmla="*/ 463 w 924"/>
                  <a:gd name="T85"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4" h="925">
                    <a:moveTo>
                      <a:pt x="463" y="0"/>
                    </a:moveTo>
                    <a:lnTo>
                      <a:pt x="486" y="0"/>
                    </a:lnTo>
                    <a:lnTo>
                      <a:pt x="509" y="3"/>
                    </a:lnTo>
                    <a:lnTo>
                      <a:pt x="532" y="5"/>
                    </a:lnTo>
                    <a:lnTo>
                      <a:pt x="555" y="10"/>
                    </a:lnTo>
                    <a:lnTo>
                      <a:pt x="577" y="14"/>
                    </a:lnTo>
                    <a:lnTo>
                      <a:pt x="599" y="21"/>
                    </a:lnTo>
                    <a:lnTo>
                      <a:pt x="621" y="28"/>
                    </a:lnTo>
                    <a:lnTo>
                      <a:pt x="642" y="36"/>
                    </a:lnTo>
                    <a:lnTo>
                      <a:pt x="662" y="46"/>
                    </a:lnTo>
                    <a:lnTo>
                      <a:pt x="682" y="56"/>
                    </a:lnTo>
                    <a:lnTo>
                      <a:pt x="702" y="67"/>
                    </a:lnTo>
                    <a:lnTo>
                      <a:pt x="720" y="79"/>
                    </a:lnTo>
                    <a:lnTo>
                      <a:pt x="739" y="93"/>
                    </a:lnTo>
                    <a:lnTo>
                      <a:pt x="756" y="106"/>
                    </a:lnTo>
                    <a:lnTo>
                      <a:pt x="772" y="121"/>
                    </a:lnTo>
                    <a:lnTo>
                      <a:pt x="788" y="136"/>
                    </a:lnTo>
                    <a:lnTo>
                      <a:pt x="803" y="152"/>
                    </a:lnTo>
                    <a:lnTo>
                      <a:pt x="818" y="169"/>
                    </a:lnTo>
                    <a:lnTo>
                      <a:pt x="832" y="186"/>
                    </a:lnTo>
                    <a:lnTo>
                      <a:pt x="845" y="205"/>
                    </a:lnTo>
                    <a:lnTo>
                      <a:pt x="857" y="223"/>
                    </a:lnTo>
                    <a:lnTo>
                      <a:pt x="868" y="243"/>
                    </a:lnTo>
                    <a:lnTo>
                      <a:pt x="878" y="263"/>
                    </a:lnTo>
                    <a:lnTo>
                      <a:pt x="888" y="284"/>
                    </a:lnTo>
                    <a:lnTo>
                      <a:pt x="896" y="304"/>
                    </a:lnTo>
                    <a:lnTo>
                      <a:pt x="903" y="325"/>
                    </a:lnTo>
                    <a:lnTo>
                      <a:pt x="910" y="347"/>
                    </a:lnTo>
                    <a:lnTo>
                      <a:pt x="914" y="370"/>
                    </a:lnTo>
                    <a:lnTo>
                      <a:pt x="919" y="392"/>
                    </a:lnTo>
                    <a:lnTo>
                      <a:pt x="921" y="415"/>
                    </a:lnTo>
                    <a:lnTo>
                      <a:pt x="924" y="440"/>
                    </a:lnTo>
                    <a:lnTo>
                      <a:pt x="924" y="463"/>
                    </a:lnTo>
                    <a:lnTo>
                      <a:pt x="924" y="487"/>
                    </a:lnTo>
                    <a:lnTo>
                      <a:pt x="921" y="510"/>
                    </a:lnTo>
                    <a:lnTo>
                      <a:pt x="919" y="533"/>
                    </a:lnTo>
                    <a:lnTo>
                      <a:pt x="914" y="555"/>
                    </a:lnTo>
                    <a:lnTo>
                      <a:pt x="910" y="578"/>
                    </a:lnTo>
                    <a:lnTo>
                      <a:pt x="903" y="600"/>
                    </a:lnTo>
                    <a:lnTo>
                      <a:pt x="896" y="621"/>
                    </a:lnTo>
                    <a:lnTo>
                      <a:pt x="888" y="642"/>
                    </a:lnTo>
                    <a:lnTo>
                      <a:pt x="878" y="663"/>
                    </a:lnTo>
                    <a:lnTo>
                      <a:pt x="868" y="682"/>
                    </a:lnTo>
                    <a:lnTo>
                      <a:pt x="857" y="702"/>
                    </a:lnTo>
                    <a:lnTo>
                      <a:pt x="845" y="720"/>
                    </a:lnTo>
                    <a:lnTo>
                      <a:pt x="832" y="739"/>
                    </a:lnTo>
                    <a:lnTo>
                      <a:pt x="818" y="756"/>
                    </a:lnTo>
                    <a:lnTo>
                      <a:pt x="803" y="773"/>
                    </a:lnTo>
                    <a:lnTo>
                      <a:pt x="788" y="790"/>
                    </a:lnTo>
                    <a:lnTo>
                      <a:pt x="772" y="805"/>
                    </a:lnTo>
                    <a:lnTo>
                      <a:pt x="756" y="819"/>
                    </a:lnTo>
                    <a:lnTo>
                      <a:pt x="739" y="832"/>
                    </a:lnTo>
                    <a:lnTo>
                      <a:pt x="720" y="846"/>
                    </a:lnTo>
                    <a:lnTo>
                      <a:pt x="702" y="858"/>
                    </a:lnTo>
                    <a:lnTo>
                      <a:pt x="682" y="869"/>
                    </a:lnTo>
                    <a:lnTo>
                      <a:pt x="662" y="879"/>
                    </a:lnTo>
                    <a:lnTo>
                      <a:pt x="642" y="888"/>
                    </a:lnTo>
                    <a:lnTo>
                      <a:pt x="621" y="897"/>
                    </a:lnTo>
                    <a:lnTo>
                      <a:pt x="599" y="904"/>
                    </a:lnTo>
                    <a:lnTo>
                      <a:pt x="577" y="910"/>
                    </a:lnTo>
                    <a:lnTo>
                      <a:pt x="555" y="916"/>
                    </a:lnTo>
                    <a:lnTo>
                      <a:pt x="532" y="919"/>
                    </a:lnTo>
                    <a:lnTo>
                      <a:pt x="509" y="922"/>
                    </a:lnTo>
                    <a:lnTo>
                      <a:pt x="486" y="924"/>
                    </a:lnTo>
                    <a:lnTo>
                      <a:pt x="463" y="925"/>
                    </a:lnTo>
                    <a:lnTo>
                      <a:pt x="438" y="924"/>
                    </a:lnTo>
                    <a:lnTo>
                      <a:pt x="415" y="922"/>
                    </a:lnTo>
                    <a:lnTo>
                      <a:pt x="392" y="919"/>
                    </a:lnTo>
                    <a:lnTo>
                      <a:pt x="369" y="916"/>
                    </a:lnTo>
                    <a:lnTo>
                      <a:pt x="347" y="910"/>
                    </a:lnTo>
                    <a:lnTo>
                      <a:pt x="325" y="904"/>
                    </a:lnTo>
                    <a:lnTo>
                      <a:pt x="303" y="897"/>
                    </a:lnTo>
                    <a:lnTo>
                      <a:pt x="282" y="888"/>
                    </a:lnTo>
                    <a:lnTo>
                      <a:pt x="261" y="879"/>
                    </a:lnTo>
                    <a:lnTo>
                      <a:pt x="242" y="869"/>
                    </a:lnTo>
                    <a:lnTo>
                      <a:pt x="222" y="858"/>
                    </a:lnTo>
                    <a:lnTo>
                      <a:pt x="204" y="846"/>
                    </a:lnTo>
                    <a:lnTo>
                      <a:pt x="186" y="832"/>
                    </a:lnTo>
                    <a:lnTo>
                      <a:pt x="168" y="819"/>
                    </a:lnTo>
                    <a:lnTo>
                      <a:pt x="152" y="805"/>
                    </a:lnTo>
                    <a:lnTo>
                      <a:pt x="136" y="790"/>
                    </a:lnTo>
                    <a:lnTo>
                      <a:pt x="121" y="773"/>
                    </a:lnTo>
                    <a:lnTo>
                      <a:pt x="106" y="756"/>
                    </a:lnTo>
                    <a:lnTo>
                      <a:pt x="92" y="739"/>
                    </a:lnTo>
                    <a:lnTo>
                      <a:pt x="79" y="720"/>
                    </a:lnTo>
                    <a:lnTo>
                      <a:pt x="67" y="702"/>
                    </a:lnTo>
                    <a:lnTo>
                      <a:pt x="56" y="682"/>
                    </a:lnTo>
                    <a:lnTo>
                      <a:pt x="45" y="663"/>
                    </a:lnTo>
                    <a:lnTo>
                      <a:pt x="36" y="642"/>
                    </a:lnTo>
                    <a:lnTo>
                      <a:pt x="28" y="621"/>
                    </a:lnTo>
                    <a:lnTo>
                      <a:pt x="21" y="600"/>
                    </a:lnTo>
                    <a:lnTo>
                      <a:pt x="14" y="578"/>
                    </a:lnTo>
                    <a:lnTo>
                      <a:pt x="10" y="555"/>
                    </a:lnTo>
                    <a:lnTo>
                      <a:pt x="5" y="533"/>
                    </a:lnTo>
                    <a:lnTo>
                      <a:pt x="3" y="510"/>
                    </a:lnTo>
                    <a:lnTo>
                      <a:pt x="0" y="487"/>
                    </a:lnTo>
                    <a:lnTo>
                      <a:pt x="0" y="463"/>
                    </a:lnTo>
                    <a:lnTo>
                      <a:pt x="0" y="440"/>
                    </a:lnTo>
                    <a:lnTo>
                      <a:pt x="3" y="415"/>
                    </a:lnTo>
                    <a:lnTo>
                      <a:pt x="5" y="392"/>
                    </a:lnTo>
                    <a:lnTo>
                      <a:pt x="10" y="370"/>
                    </a:lnTo>
                    <a:lnTo>
                      <a:pt x="14" y="347"/>
                    </a:lnTo>
                    <a:lnTo>
                      <a:pt x="21" y="325"/>
                    </a:lnTo>
                    <a:lnTo>
                      <a:pt x="28" y="304"/>
                    </a:lnTo>
                    <a:lnTo>
                      <a:pt x="36" y="284"/>
                    </a:lnTo>
                    <a:lnTo>
                      <a:pt x="45" y="263"/>
                    </a:lnTo>
                    <a:lnTo>
                      <a:pt x="56" y="243"/>
                    </a:lnTo>
                    <a:lnTo>
                      <a:pt x="67" y="223"/>
                    </a:lnTo>
                    <a:lnTo>
                      <a:pt x="79" y="205"/>
                    </a:lnTo>
                    <a:lnTo>
                      <a:pt x="92" y="186"/>
                    </a:lnTo>
                    <a:lnTo>
                      <a:pt x="106" y="169"/>
                    </a:lnTo>
                    <a:lnTo>
                      <a:pt x="121" y="152"/>
                    </a:lnTo>
                    <a:lnTo>
                      <a:pt x="136" y="136"/>
                    </a:lnTo>
                    <a:lnTo>
                      <a:pt x="152" y="121"/>
                    </a:lnTo>
                    <a:lnTo>
                      <a:pt x="168" y="106"/>
                    </a:lnTo>
                    <a:lnTo>
                      <a:pt x="186" y="93"/>
                    </a:lnTo>
                    <a:lnTo>
                      <a:pt x="204" y="79"/>
                    </a:lnTo>
                    <a:lnTo>
                      <a:pt x="222" y="67"/>
                    </a:lnTo>
                    <a:lnTo>
                      <a:pt x="242" y="56"/>
                    </a:lnTo>
                    <a:lnTo>
                      <a:pt x="261" y="46"/>
                    </a:lnTo>
                    <a:lnTo>
                      <a:pt x="282" y="36"/>
                    </a:lnTo>
                    <a:lnTo>
                      <a:pt x="303" y="28"/>
                    </a:lnTo>
                    <a:lnTo>
                      <a:pt x="325" y="21"/>
                    </a:lnTo>
                    <a:lnTo>
                      <a:pt x="347" y="14"/>
                    </a:lnTo>
                    <a:lnTo>
                      <a:pt x="369" y="10"/>
                    </a:lnTo>
                    <a:lnTo>
                      <a:pt x="392" y="5"/>
                    </a:lnTo>
                    <a:lnTo>
                      <a:pt x="415" y="3"/>
                    </a:lnTo>
                    <a:lnTo>
                      <a:pt x="438" y="0"/>
                    </a:lnTo>
                    <a:lnTo>
                      <a:pt x="463"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2" name="Freeform 6"/>
              <p:cNvSpPr>
                <a:spLocks/>
              </p:cNvSpPr>
              <p:nvPr/>
            </p:nvSpPr>
            <p:spPr bwMode="auto">
              <a:xfrm>
                <a:off x="61913" y="2136775"/>
                <a:ext cx="2587624" cy="2582865"/>
              </a:xfrm>
              <a:custGeom>
                <a:avLst/>
                <a:gdLst>
                  <a:gd name="T0" fmla="*/ 3404 w 4890"/>
                  <a:gd name="T1" fmla="*/ 2169 h 4882"/>
                  <a:gd name="T2" fmla="*/ 3443 w 4890"/>
                  <a:gd name="T3" fmla="*/ 2067 h 4882"/>
                  <a:gd name="T4" fmla="*/ 3452 w 4890"/>
                  <a:gd name="T5" fmla="*/ 1962 h 4882"/>
                  <a:gd name="T6" fmla="*/ 3434 w 4890"/>
                  <a:gd name="T7" fmla="*/ 1856 h 4882"/>
                  <a:gd name="T8" fmla="*/ 3388 w 4890"/>
                  <a:gd name="T9" fmla="*/ 1750 h 4882"/>
                  <a:gd name="T10" fmla="*/ 3317 w 4890"/>
                  <a:gd name="T11" fmla="*/ 1649 h 4882"/>
                  <a:gd name="T12" fmla="*/ 3222 w 4890"/>
                  <a:gd name="T13" fmla="*/ 1559 h 4882"/>
                  <a:gd name="T14" fmla="*/ 3118 w 4890"/>
                  <a:gd name="T15" fmla="*/ 1499 h 4882"/>
                  <a:gd name="T16" fmla="*/ 3012 w 4890"/>
                  <a:gd name="T17" fmla="*/ 1465 h 4882"/>
                  <a:gd name="T18" fmla="*/ 2907 w 4890"/>
                  <a:gd name="T19" fmla="*/ 1457 h 4882"/>
                  <a:gd name="T20" fmla="*/ 2805 w 4890"/>
                  <a:gd name="T21" fmla="*/ 1473 h 4882"/>
                  <a:gd name="T22" fmla="*/ 2712 w 4890"/>
                  <a:gd name="T23" fmla="*/ 1511 h 4882"/>
                  <a:gd name="T24" fmla="*/ 2627 w 4890"/>
                  <a:gd name="T25" fmla="*/ 1573 h 4882"/>
                  <a:gd name="T26" fmla="*/ 129 w 4890"/>
                  <a:gd name="T27" fmla="*/ 4045 h 4882"/>
                  <a:gd name="T28" fmla="*/ 69 w 4890"/>
                  <a:gd name="T29" fmla="*/ 4141 h 4882"/>
                  <a:gd name="T30" fmla="*/ 25 w 4890"/>
                  <a:gd name="T31" fmla="*/ 4247 h 4882"/>
                  <a:gd name="T32" fmla="*/ 2 w 4890"/>
                  <a:gd name="T33" fmla="*/ 4359 h 4882"/>
                  <a:gd name="T34" fmla="*/ 5 w 4890"/>
                  <a:gd name="T35" fmla="*/ 4475 h 4882"/>
                  <a:gd name="T36" fmla="*/ 37 w 4890"/>
                  <a:gd name="T37" fmla="*/ 4588 h 4882"/>
                  <a:gd name="T38" fmla="*/ 96 w 4890"/>
                  <a:gd name="T39" fmla="*/ 4688 h 4882"/>
                  <a:gd name="T40" fmla="*/ 163 w 4890"/>
                  <a:gd name="T41" fmla="*/ 4757 h 4882"/>
                  <a:gd name="T42" fmla="*/ 238 w 4890"/>
                  <a:gd name="T43" fmla="*/ 4807 h 4882"/>
                  <a:gd name="T44" fmla="*/ 336 w 4890"/>
                  <a:gd name="T45" fmla="*/ 4847 h 4882"/>
                  <a:gd name="T46" fmla="*/ 515 w 4890"/>
                  <a:gd name="T47" fmla="*/ 4876 h 4882"/>
                  <a:gd name="T48" fmla="*/ 4472 w 4890"/>
                  <a:gd name="T49" fmla="*/ 4879 h 4882"/>
                  <a:gd name="T50" fmla="*/ 4609 w 4890"/>
                  <a:gd name="T51" fmla="*/ 4854 h 4882"/>
                  <a:gd name="T52" fmla="*/ 4715 w 4890"/>
                  <a:gd name="T53" fmla="*/ 4802 h 4882"/>
                  <a:gd name="T54" fmla="*/ 4794 w 4890"/>
                  <a:gd name="T55" fmla="*/ 4725 h 4882"/>
                  <a:gd name="T56" fmla="*/ 4848 w 4890"/>
                  <a:gd name="T57" fmla="*/ 4623 h 4882"/>
                  <a:gd name="T58" fmla="*/ 4879 w 4890"/>
                  <a:gd name="T59" fmla="*/ 4497 h 4882"/>
                  <a:gd name="T60" fmla="*/ 4890 w 4890"/>
                  <a:gd name="T61" fmla="*/ 4350 h 4882"/>
                  <a:gd name="T62" fmla="*/ 4880 w 4890"/>
                  <a:gd name="T63" fmla="*/ 404 h 4882"/>
                  <a:gd name="T64" fmla="*/ 4847 w 4890"/>
                  <a:gd name="T65" fmla="*/ 273 h 4882"/>
                  <a:gd name="T66" fmla="*/ 4787 w 4890"/>
                  <a:gd name="T67" fmla="*/ 166 h 4882"/>
                  <a:gd name="T68" fmla="*/ 4702 w 4890"/>
                  <a:gd name="T69" fmla="*/ 87 h 4882"/>
                  <a:gd name="T70" fmla="*/ 4591 w 4890"/>
                  <a:gd name="T71" fmla="*/ 34 h 4882"/>
                  <a:gd name="T72" fmla="*/ 4455 w 4890"/>
                  <a:gd name="T73" fmla="*/ 5 h 4882"/>
                  <a:gd name="T74" fmla="*/ 507 w 4890"/>
                  <a:gd name="T75" fmla="*/ 1 h 4882"/>
                  <a:gd name="T76" fmla="*/ 364 w 4890"/>
                  <a:gd name="T77" fmla="*/ 24 h 4882"/>
                  <a:gd name="T78" fmla="*/ 244 w 4890"/>
                  <a:gd name="T79" fmla="*/ 73 h 4882"/>
                  <a:gd name="T80" fmla="*/ 147 w 4890"/>
                  <a:gd name="T81" fmla="*/ 147 h 4882"/>
                  <a:gd name="T82" fmla="*/ 76 w 4890"/>
                  <a:gd name="T83" fmla="*/ 244 h 4882"/>
                  <a:gd name="T84" fmla="*/ 30 w 4890"/>
                  <a:gd name="T85" fmla="*/ 362 h 4882"/>
                  <a:gd name="T86" fmla="*/ 12 w 4890"/>
                  <a:gd name="T87" fmla="*/ 499 h 4882"/>
                  <a:gd name="T88" fmla="*/ 936 w 4890"/>
                  <a:gd name="T89" fmla="*/ 1035 h 4882"/>
                  <a:gd name="T90" fmla="*/ 953 w 4890"/>
                  <a:gd name="T91" fmla="*/ 969 h 4882"/>
                  <a:gd name="T92" fmla="*/ 997 w 4890"/>
                  <a:gd name="T93" fmla="*/ 934 h 4882"/>
                  <a:gd name="T94" fmla="*/ 1069 w 4890"/>
                  <a:gd name="T95" fmla="*/ 922 h 4882"/>
                  <a:gd name="T96" fmla="*/ 3894 w 4890"/>
                  <a:gd name="T97" fmla="*/ 931 h 4882"/>
                  <a:gd name="T98" fmla="*/ 3941 w 4890"/>
                  <a:gd name="T99" fmla="*/ 962 h 4882"/>
                  <a:gd name="T100" fmla="*/ 3963 w 4890"/>
                  <a:gd name="T101" fmla="*/ 1021 h 4882"/>
                  <a:gd name="T102" fmla="*/ 3965 w 4890"/>
                  <a:gd name="T103" fmla="*/ 3856 h 4882"/>
                  <a:gd name="T104" fmla="*/ 3942 w 4890"/>
                  <a:gd name="T105" fmla="*/ 3913 h 4882"/>
                  <a:gd name="T106" fmla="*/ 3894 w 4890"/>
                  <a:gd name="T107" fmla="*/ 3947 h 4882"/>
                  <a:gd name="T108" fmla="*/ 1672 w 4890"/>
                  <a:gd name="T109" fmla="*/ 3955 h 4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0" h="4882">
                    <a:moveTo>
                      <a:pt x="3351" y="2246"/>
                    </a:moveTo>
                    <a:lnTo>
                      <a:pt x="3366" y="2228"/>
                    </a:lnTo>
                    <a:lnTo>
                      <a:pt x="3379" y="2208"/>
                    </a:lnTo>
                    <a:lnTo>
                      <a:pt x="3392" y="2188"/>
                    </a:lnTo>
                    <a:lnTo>
                      <a:pt x="3404" y="2169"/>
                    </a:lnTo>
                    <a:lnTo>
                      <a:pt x="3414" y="2149"/>
                    </a:lnTo>
                    <a:lnTo>
                      <a:pt x="3423" y="2128"/>
                    </a:lnTo>
                    <a:lnTo>
                      <a:pt x="3431" y="2109"/>
                    </a:lnTo>
                    <a:lnTo>
                      <a:pt x="3438" y="2088"/>
                    </a:lnTo>
                    <a:lnTo>
                      <a:pt x="3443" y="2067"/>
                    </a:lnTo>
                    <a:lnTo>
                      <a:pt x="3448" y="2046"/>
                    </a:lnTo>
                    <a:lnTo>
                      <a:pt x="3451" y="2025"/>
                    </a:lnTo>
                    <a:lnTo>
                      <a:pt x="3452" y="2005"/>
                    </a:lnTo>
                    <a:lnTo>
                      <a:pt x="3453" y="1983"/>
                    </a:lnTo>
                    <a:lnTo>
                      <a:pt x="3452" y="1962"/>
                    </a:lnTo>
                    <a:lnTo>
                      <a:pt x="3451" y="1940"/>
                    </a:lnTo>
                    <a:lnTo>
                      <a:pt x="3449" y="1919"/>
                    </a:lnTo>
                    <a:lnTo>
                      <a:pt x="3444" y="1898"/>
                    </a:lnTo>
                    <a:lnTo>
                      <a:pt x="3440" y="1876"/>
                    </a:lnTo>
                    <a:lnTo>
                      <a:pt x="3434" y="1856"/>
                    </a:lnTo>
                    <a:lnTo>
                      <a:pt x="3427" y="1834"/>
                    </a:lnTo>
                    <a:lnTo>
                      <a:pt x="3419" y="1813"/>
                    </a:lnTo>
                    <a:lnTo>
                      <a:pt x="3410" y="1792"/>
                    </a:lnTo>
                    <a:lnTo>
                      <a:pt x="3399" y="1771"/>
                    </a:lnTo>
                    <a:lnTo>
                      <a:pt x="3388" y="1750"/>
                    </a:lnTo>
                    <a:lnTo>
                      <a:pt x="3376" y="1730"/>
                    </a:lnTo>
                    <a:lnTo>
                      <a:pt x="3362" y="1709"/>
                    </a:lnTo>
                    <a:lnTo>
                      <a:pt x="3348" y="1688"/>
                    </a:lnTo>
                    <a:lnTo>
                      <a:pt x="3333" y="1668"/>
                    </a:lnTo>
                    <a:lnTo>
                      <a:pt x="3317" y="1649"/>
                    </a:lnTo>
                    <a:lnTo>
                      <a:pt x="3300" y="1628"/>
                    </a:lnTo>
                    <a:lnTo>
                      <a:pt x="3281" y="1610"/>
                    </a:lnTo>
                    <a:lnTo>
                      <a:pt x="3263" y="1590"/>
                    </a:lnTo>
                    <a:lnTo>
                      <a:pt x="3243" y="1574"/>
                    </a:lnTo>
                    <a:lnTo>
                      <a:pt x="3222" y="1559"/>
                    </a:lnTo>
                    <a:lnTo>
                      <a:pt x="3203" y="1544"/>
                    </a:lnTo>
                    <a:lnTo>
                      <a:pt x="3182" y="1531"/>
                    </a:lnTo>
                    <a:lnTo>
                      <a:pt x="3161" y="1519"/>
                    </a:lnTo>
                    <a:lnTo>
                      <a:pt x="3140" y="1508"/>
                    </a:lnTo>
                    <a:lnTo>
                      <a:pt x="3118" y="1499"/>
                    </a:lnTo>
                    <a:lnTo>
                      <a:pt x="3098" y="1489"/>
                    </a:lnTo>
                    <a:lnTo>
                      <a:pt x="3077" y="1482"/>
                    </a:lnTo>
                    <a:lnTo>
                      <a:pt x="3055" y="1475"/>
                    </a:lnTo>
                    <a:lnTo>
                      <a:pt x="3034" y="1470"/>
                    </a:lnTo>
                    <a:lnTo>
                      <a:pt x="3012" y="1465"/>
                    </a:lnTo>
                    <a:lnTo>
                      <a:pt x="2991" y="1462"/>
                    </a:lnTo>
                    <a:lnTo>
                      <a:pt x="2970" y="1459"/>
                    </a:lnTo>
                    <a:lnTo>
                      <a:pt x="2949" y="1457"/>
                    </a:lnTo>
                    <a:lnTo>
                      <a:pt x="2928" y="1457"/>
                    </a:lnTo>
                    <a:lnTo>
                      <a:pt x="2907" y="1457"/>
                    </a:lnTo>
                    <a:lnTo>
                      <a:pt x="2886" y="1458"/>
                    </a:lnTo>
                    <a:lnTo>
                      <a:pt x="2866" y="1460"/>
                    </a:lnTo>
                    <a:lnTo>
                      <a:pt x="2846" y="1464"/>
                    </a:lnTo>
                    <a:lnTo>
                      <a:pt x="2826" y="1467"/>
                    </a:lnTo>
                    <a:lnTo>
                      <a:pt x="2805" y="1473"/>
                    </a:lnTo>
                    <a:lnTo>
                      <a:pt x="2786" y="1479"/>
                    </a:lnTo>
                    <a:lnTo>
                      <a:pt x="2767" y="1486"/>
                    </a:lnTo>
                    <a:lnTo>
                      <a:pt x="2747" y="1493"/>
                    </a:lnTo>
                    <a:lnTo>
                      <a:pt x="2729" y="1502"/>
                    </a:lnTo>
                    <a:lnTo>
                      <a:pt x="2712" y="1511"/>
                    </a:lnTo>
                    <a:lnTo>
                      <a:pt x="2693" y="1522"/>
                    </a:lnTo>
                    <a:lnTo>
                      <a:pt x="2677" y="1533"/>
                    </a:lnTo>
                    <a:lnTo>
                      <a:pt x="2660" y="1545"/>
                    </a:lnTo>
                    <a:lnTo>
                      <a:pt x="2643" y="1559"/>
                    </a:lnTo>
                    <a:lnTo>
                      <a:pt x="2627" y="1573"/>
                    </a:lnTo>
                    <a:lnTo>
                      <a:pt x="187" y="3978"/>
                    </a:lnTo>
                    <a:lnTo>
                      <a:pt x="172" y="3994"/>
                    </a:lnTo>
                    <a:lnTo>
                      <a:pt x="157" y="4010"/>
                    </a:lnTo>
                    <a:lnTo>
                      <a:pt x="143" y="4028"/>
                    </a:lnTo>
                    <a:lnTo>
                      <a:pt x="129" y="4045"/>
                    </a:lnTo>
                    <a:lnTo>
                      <a:pt x="117" y="4064"/>
                    </a:lnTo>
                    <a:lnTo>
                      <a:pt x="104" y="4082"/>
                    </a:lnTo>
                    <a:lnTo>
                      <a:pt x="91" y="4101"/>
                    </a:lnTo>
                    <a:lnTo>
                      <a:pt x="80" y="4121"/>
                    </a:lnTo>
                    <a:lnTo>
                      <a:pt x="69" y="4141"/>
                    </a:lnTo>
                    <a:lnTo>
                      <a:pt x="59" y="4162"/>
                    </a:lnTo>
                    <a:lnTo>
                      <a:pt x="50" y="4183"/>
                    </a:lnTo>
                    <a:lnTo>
                      <a:pt x="40" y="4203"/>
                    </a:lnTo>
                    <a:lnTo>
                      <a:pt x="32" y="4225"/>
                    </a:lnTo>
                    <a:lnTo>
                      <a:pt x="25" y="4247"/>
                    </a:lnTo>
                    <a:lnTo>
                      <a:pt x="18" y="4269"/>
                    </a:lnTo>
                    <a:lnTo>
                      <a:pt x="13" y="4291"/>
                    </a:lnTo>
                    <a:lnTo>
                      <a:pt x="8" y="4314"/>
                    </a:lnTo>
                    <a:lnTo>
                      <a:pt x="5" y="4337"/>
                    </a:lnTo>
                    <a:lnTo>
                      <a:pt x="2" y="4359"/>
                    </a:lnTo>
                    <a:lnTo>
                      <a:pt x="1" y="4383"/>
                    </a:lnTo>
                    <a:lnTo>
                      <a:pt x="0" y="4406"/>
                    </a:lnTo>
                    <a:lnTo>
                      <a:pt x="0" y="4429"/>
                    </a:lnTo>
                    <a:lnTo>
                      <a:pt x="2" y="4452"/>
                    </a:lnTo>
                    <a:lnTo>
                      <a:pt x="5" y="4475"/>
                    </a:lnTo>
                    <a:lnTo>
                      <a:pt x="8" y="4498"/>
                    </a:lnTo>
                    <a:lnTo>
                      <a:pt x="14" y="4521"/>
                    </a:lnTo>
                    <a:lnTo>
                      <a:pt x="20" y="4543"/>
                    </a:lnTo>
                    <a:lnTo>
                      <a:pt x="28" y="4566"/>
                    </a:lnTo>
                    <a:lnTo>
                      <a:pt x="37" y="4588"/>
                    </a:lnTo>
                    <a:lnTo>
                      <a:pt x="46" y="4610"/>
                    </a:lnTo>
                    <a:lnTo>
                      <a:pt x="59" y="4632"/>
                    </a:lnTo>
                    <a:lnTo>
                      <a:pt x="72" y="4654"/>
                    </a:lnTo>
                    <a:lnTo>
                      <a:pt x="83" y="4671"/>
                    </a:lnTo>
                    <a:lnTo>
                      <a:pt x="96" y="4688"/>
                    </a:lnTo>
                    <a:lnTo>
                      <a:pt x="109" y="4704"/>
                    </a:lnTo>
                    <a:lnTo>
                      <a:pt x="121" y="4718"/>
                    </a:lnTo>
                    <a:lnTo>
                      <a:pt x="135" y="4731"/>
                    </a:lnTo>
                    <a:lnTo>
                      <a:pt x="149" y="4744"/>
                    </a:lnTo>
                    <a:lnTo>
                      <a:pt x="163" y="4757"/>
                    </a:lnTo>
                    <a:lnTo>
                      <a:pt x="178" y="4768"/>
                    </a:lnTo>
                    <a:lnTo>
                      <a:pt x="192" y="4779"/>
                    </a:lnTo>
                    <a:lnTo>
                      <a:pt x="207" y="4789"/>
                    </a:lnTo>
                    <a:lnTo>
                      <a:pt x="222" y="4798"/>
                    </a:lnTo>
                    <a:lnTo>
                      <a:pt x="238" y="4807"/>
                    </a:lnTo>
                    <a:lnTo>
                      <a:pt x="253" y="4815"/>
                    </a:lnTo>
                    <a:lnTo>
                      <a:pt x="269" y="4823"/>
                    </a:lnTo>
                    <a:lnTo>
                      <a:pt x="285" y="4830"/>
                    </a:lnTo>
                    <a:lnTo>
                      <a:pt x="303" y="4835"/>
                    </a:lnTo>
                    <a:lnTo>
                      <a:pt x="336" y="4847"/>
                    </a:lnTo>
                    <a:lnTo>
                      <a:pt x="371" y="4855"/>
                    </a:lnTo>
                    <a:lnTo>
                      <a:pt x="406" y="4863"/>
                    </a:lnTo>
                    <a:lnTo>
                      <a:pt x="441" y="4868"/>
                    </a:lnTo>
                    <a:lnTo>
                      <a:pt x="478" y="4872"/>
                    </a:lnTo>
                    <a:lnTo>
                      <a:pt x="515" y="4876"/>
                    </a:lnTo>
                    <a:lnTo>
                      <a:pt x="553" y="4878"/>
                    </a:lnTo>
                    <a:lnTo>
                      <a:pt x="592" y="4879"/>
                    </a:lnTo>
                    <a:lnTo>
                      <a:pt x="4409" y="4882"/>
                    </a:lnTo>
                    <a:lnTo>
                      <a:pt x="4441" y="4881"/>
                    </a:lnTo>
                    <a:lnTo>
                      <a:pt x="4472" y="4879"/>
                    </a:lnTo>
                    <a:lnTo>
                      <a:pt x="4501" y="4876"/>
                    </a:lnTo>
                    <a:lnTo>
                      <a:pt x="4530" y="4872"/>
                    </a:lnTo>
                    <a:lnTo>
                      <a:pt x="4558" y="4867"/>
                    </a:lnTo>
                    <a:lnTo>
                      <a:pt x="4583" y="4861"/>
                    </a:lnTo>
                    <a:lnTo>
                      <a:pt x="4609" y="4854"/>
                    </a:lnTo>
                    <a:lnTo>
                      <a:pt x="4632" y="4846"/>
                    </a:lnTo>
                    <a:lnTo>
                      <a:pt x="4654" y="4837"/>
                    </a:lnTo>
                    <a:lnTo>
                      <a:pt x="4676" y="4826"/>
                    </a:lnTo>
                    <a:lnTo>
                      <a:pt x="4695" y="4815"/>
                    </a:lnTo>
                    <a:lnTo>
                      <a:pt x="4715" y="4802"/>
                    </a:lnTo>
                    <a:lnTo>
                      <a:pt x="4732" y="4788"/>
                    </a:lnTo>
                    <a:lnTo>
                      <a:pt x="4750" y="4774"/>
                    </a:lnTo>
                    <a:lnTo>
                      <a:pt x="4766" y="4758"/>
                    </a:lnTo>
                    <a:lnTo>
                      <a:pt x="4780" y="4742"/>
                    </a:lnTo>
                    <a:lnTo>
                      <a:pt x="4794" y="4725"/>
                    </a:lnTo>
                    <a:lnTo>
                      <a:pt x="4806" y="4706"/>
                    </a:lnTo>
                    <a:lnTo>
                      <a:pt x="4818" y="4686"/>
                    </a:lnTo>
                    <a:lnTo>
                      <a:pt x="4829" y="4667"/>
                    </a:lnTo>
                    <a:lnTo>
                      <a:pt x="4839" y="4645"/>
                    </a:lnTo>
                    <a:lnTo>
                      <a:pt x="4848" y="4623"/>
                    </a:lnTo>
                    <a:lnTo>
                      <a:pt x="4856" y="4600"/>
                    </a:lnTo>
                    <a:lnTo>
                      <a:pt x="4863" y="4576"/>
                    </a:lnTo>
                    <a:lnTo>
                      <a:pt x="4869" y="4550"/>
                    </a:lnTo>
                    <a:lnTo>
                      <a:pt x="4875" y="4525"/>
                    </a:lnTo>
                    <a:lnTo>
                      <a:pt x="4879" y="4497"/>
                    </a:lnTo>
                    <a:lnTo>
                      <a:pt x="4883" y="4469"/>
                    </a:lnTo>
                    <a:lnTo>
                      <a:pt x="4885" y="4441"/>
                    </a:lnTo>
                    <a:lnTo>
                      <a:pt x="4887" y="4411"/>
                    </a:lnTo>
                    <a:lnTo>
                      <a:pt x="4888" y="4381"/>
                    </a:lnTo>
                    <a:lnTo>
                      <a:pt x="4890" y="4350"/>
                    </a:lnTo>
                    <a:lnTo>
                      <a:pt x="4890" y="529"/>
                    </a:lnTo>
                    <a:lnTo>
                      <a:pt x="4888" y="497"/>
                    </a:lnTo>
                    <a:lnTo>
                      <a:pt x="4887" y="464"/>
                    </a:lnTo>
                    <a:lnTo>
                      <a:pt x="4884" y="434"/>
                    </a:lnTo>
                    <a:lnTo>
                      <a:pt x="4880" y="404"/>
                    </a:lnTo>
                    <a:lnTo>
                      <a:pt x="4876" y="376"/>
                    </a:lnTo>
                    <a:lnTo>
                      <a:pt x="4870" y="349"/>
                    </a:lnTo>
                    <a:lnTo>
                      <a:pt x="4863" y="322"/>
                    </a:lnTo>
                    <a:lnTo>
                      <a:pt x="4855" y="297"/>
                    </a:lnTo>
                    <a:lnTo>
                      <a:pt x="4847" y="273"/>
                    </a:lnTo>
                    <a:lnTo>
                      <a:pt x="4836" y="250"/>
                    </a:lnTo>
                    <a:lnTo>
                      <a:pt x="4826" y="228"/>
                    </a:lnTo>
                    <a:lnTo>
                      <a:pt x="4814" y="206"/>
                    </a:lnTo>
                    <a:lnTo>
                      <a:pt x="4801" y="186"/>
                    </a:lnTo>
                    <a:lnTo>
                      <a:pt x="4787" y="166"/>
                    </a:lnTo>
                    <a:lnTo>
                      <a:pt x="4772" y="149"/>
                    </a:lnTo>
                    <a:lnTo>
                      <a:pt x="4757" y="132"/>
                    </a:lnTo>
                    <a:lnTo>
                      <a:pt x="4739" y="116"/>
                    </a:lnTo>
                    <a:lnTo>
                      <a:pt x="4721" y="101"/>
                    </a:lnTo>
                    <a:lnTo>
                      <a:pt x="4702" y="87"/>
                    </a:lnTo>
                    <a:lnTo>
                      <a:pt x="4682" y="74"/>
                    </a:lnTo>
                    <a:lnTo>
                      <a:pt x="4661" y="62"/>
                    </a:lnTo>
                    <a:lnTo>
                      <a:pt x="4639" y="52"/>
                    </a:lnTo>
                    <a:lnTo>
                      <a:pt x="4616" y="42"/>
                    </a:lnTo>
                    <a:lnTo>
                      <a:pt x="4591" y="34"/>
                    </a:lnTo>
                    <a:lnTo>
                      <a:pt x="4566" y="25"/>
                    </a:lnTo>
                    <a:lnTo>
                      <a:pt x="4539" y="18"/>
                    </a:lnTo>
                    <a:lnTo>
                      <a:pt x="4513" y="13"/>
                    </a:lnTo>
                    <a:lnTo>
                      <a:pt x="4484" y="8"/>
                    </a:lnTo>
                    <a:lnTo>
                      <a:pt x="4455" y="5"/>
                    </a:lnTo>
                    <a:lnTo>
                      <a:pt x="4424" y="2"/>
                    </a:lnTo>
                    <a:lnTo>
                      <a:pt x="4393" y="1"/>
                    </a:lnTo>
                    <a:lnTo>
                      <a:pt x="4360" y="0"/>
                    </a:lnTo>
                    <a:lnTo>
                      <a:pt x="540" y="0"/>
                    </a:lnTo>
                    <a:lnTo>
                      <a:pt x="507" y="1"/>
                    </a:lnTo>
                    <a:lnTo>
                      <a:pt x="477" y="3"/>
                    </a:lnTo>
                    <a:lnTo>
                      <a:pt x="447" y="7"/>
                    </a:lnTo>
                    <a:lnTo>
                      <a:pt x="418" y="12"/>
                    </a:lnTo>
                    <a:lnTo>
                      <a:pt x="391" y="17"/>
                    </a:lnTo>
                    <a:lnTo>
                      <a:pt x="364" y="24"/>
                    </a:lnTo>
                    <a:lnTo>
                      <a:pt x="337" y="31"/>
                    </a:lnTo>
                    <a:lnTo>
                      <a:pt x="313" y="40"/>
                    </a:lnTo>
                    <a:lnTo>
                      <a:pt x="289" y="51"/>
                    </a:lnTo>
                    <a:lnTo>
                      <a:pt x="266" y="61"/>
                    </a:lnTo>
                    <a:lnTo>
                      <a:pt x="244" y="73"/>
                    </a:lnTo>
                    <a:lnTo>
                      <a:pt x="222" y="86"/>
                    </a:lnTo>
                    <a:lnTo>
                      <a:pt x="202" y="99"/>
                    </a:lnTo>
                    <a:lnTo>
                      <a:pt x="183" y="114"/>
                    </a:lnTo>
                    <a:lnTo>
                      <a:pt x="164" y="131"/>
                    </a:lnTo>
                    <a:lnTo>
                      <a:pt x="147" y="147"/>
                    </a:lnTo>
                    <a:lnTo>
                      <a:pt x="131" y="164"/>
                    </a:lnTo>
                    <a:lnTo>
                      <a:pt x="116" y="183"/>
                    </a:lnTo>
                    <a:lnTo>
                      <a:pt x="102" y="202"/>
                    </a:lnTo>
                    <a:lnTo>
                      <a:pt x="88" y="223"/>
                    </a:lnTo>
                    <a:lnTo>
                      <a:pt x="76" y="244"/>
                    </a:lnTo>
                    <a:lnTo>
                      <a:pt x="65" y="266"/>
                    </a:lnTo>
                    <a:lnTo>
                      <a:pt x="54" y="289"/>
                    </a:lnTo>
                    <a:lnTo>
                      <a:pt x="45" y="312"/>
                    </a:lnTo>
                    <a:lnTo>
                      <a:pt x="37" y="336"/>
                    </a:lnTo>
                    <a:lnTo>
                      <a:pt x="30" y="362"/>
                    </a:lnTo>
                    <a:lnTo>
                      <a:pt x="24" y="388"/>
                    </a:lnTo>
                    <a:lnTo>
                      <a:pt x="20" y="415"/>
                    </a:lnTo>
                    <a:lnTo>
                      <a:pt x="15" y="443"/>
                    </a:lnTo>
                    <a:lnTo>
                      <a:pt x="13" y="470"/>
                    </a:lnTo>
                    <a:lnTo>
                      <a:pt x="12" y="499"/>
                    </a:lnTo>
                    <a:lnTo>
                      <a:pt x="10" y="529"/>
                    </a:lnTo>
                    <a:lnTo>
                      <a:pt x="10" y="3640"/>
                    </a:lnTo>
                    <a:lnTo>
                      <a:pt x="935" y="2721"/>
                    </a:lnTo>
                    <a:lnTo>
                      <a:pt x="935" y="1053"/>
                    </a:lnTo>
                    <a:lnTo>
                      <a:pt x="936" y="1035"/>
                    </a:lnTo>
                    <a:lnTo>
                      <a:pt x="937" y="1020"/>
                    </a:lnTo>
                    <a:lnTo>
                      <a:pt x="940" y="1005"/>
                    </a:lnTo>
                    <a:lnTo>
                      <a:pt x="944" y="993"/>
                    </a:lnTo>
                    <a:lnTo>
                      <a:pt x="949" y="980"/>
                    </a:lnTo>
                    <a:lnTo>
                      <a:pt x="953" y="969"/>
                    </a:lnTo>
                    <a:lnTo>
                      <a:pt x="960" y="960"/>
                    </a:lnTo>
                    <a:lnTo>
                      <a:pt x="968" y="952"/>
                    </a:lnTo>
                    <a:lnTo>
                      <a:pt x="976" y="945"/>
                    </a:lnTo>
                    <a:lnTo>
                      <a:pt x="986" y="938"/>
                    </a:lnTo>
                    <a:lnTo>
                      <a:pt x="997" y="934"/>
                    </a:lnTo>
                    <a:lnTo>
                      <a:pt x="1009" y="929"/>
                    </a:lnTo>
                    <a:lnTo>
                      <a:pt x="1021" y="927"/>
                    </a:lnTo>
                    <a:lnTo>
                      <a:pt x="1036" y="924"/>
                    </a:lnTo>
                    <a:lnTo>
                      <a:pt x="1051" y="923"/>
                    </a:lnTo>
                    <a:lnTo>
                      <a:pt x="1069" y="922"/>
                    </a:lnTo>
                    <a:lnTo>
                      <a:pt x="3836" y="924"/>
                    </a:lnTo>
                    <a:lnTo>
                      <a:pt x="3852" y="924"/>
                    </a:lnTo>
                    <a:lnTo>
                      <a:pt x="3867" y="925"/>
                    </a:lnTo>
                    <a:lnTo>
                      <a:pt x="3881" y="928"/>
                    </a:lnTo>
                    <a:lnTo>
                      <a:pt x="3894" y="931"/>
                    </a:lnTo>
                    <a:lnTo>
                      <a:pt x="3905" y="935"/>
                    </a:lnTo>
                    <a:lnTo>
                      <a:pt x="3916" y="941"/>
                    </a:lnTo>
                    <a:lnTo>
                      <a:pt x="3925" y="946"/>
                    </a:lnTo>
                    <a:lnTo>
                      <a:pt x="3933" y="954"/>
                    </a:lnTo>
                    <a:lnTo>
                      <a:pt x="3941" y="962"/>
                    </a:lnTo>
                    <a:lnTo>
                      <a:pt x="3947" y="972"/>
                    </a:lnTo>
                    <a:lnTo>
                      <a:pt x="3953" y="983"/>
                    </a:lnTo>
                    <a:lnTo>
                      <a:pt x="3957" y="995"/>
                    </a:lnTo>
                    <a:lnTo>
                      <a:pt x="3961" y="1008"/>
                    </a:lnTo>
                    <a:lnTo>
                      <a:pt x="3963" y="1021"/>
                    </a:lnTo>
                    <a:lnTo>
                      <a:pt x="3964" y="1036"/>
                    </a:lnTo>
                    <a:lnTo>
                      <a:pt x="3965" y="1053"/>
                    </a:lnTo>
                    <a:lnTo>
                      <a:pt x="3966" y="3826"/>
                    </a:lnTo>
                    <a:lnTo>
                      <a:pt x="3966" y="3842"/>
                    </a:lnTo>
                    <a:lnTo>
                      <a:pt x="3965" y="3856"/>
                    </a:lnTo>
                    <a:lnTo>
                      <a:pt x="3962" y="3870"/>
                    </a:lnTo>
                    <a:lnTo>
                      <a:pt x="3958" y="3881"/>
                    </a:lnTo>
                    <a:lnTo>
                      <a:pt x="3955" y="3893"/>
                    </a:lnTo>
                    <a:lnTo>
                      <a:pt x="3949" y="3903"/>
                    </a:lnTo>
                    <a:lnTo>
                      <a:pt x="3942" y="3913"/>
                    </a:lnTo>
                    <a:lnTo>
                      <a:pt x="3935" y="3922"/>
                    </a:lnTo>
                    <a:lnTo>
                      <a:pt x="3926" y="3930"/>
                    </a:lnTo>
                    <a:lnTo>
                      <a:pt x="3917" y="3937"/>
                    </a:lnTo>
                    <a:lnTo>
                      <a:pt x="3905" y="3942"/>
                    </a:lnTo>
                    <a:lnTo>
                      <a:pt x="3894" y="3947"/>
                    </a:lnTo>
                    <a:lnTo>
                      <a:pt x="3881" y="3950"/>
                    </a:lnTo>
                    <a:lnTo>
                      <a:pt x="3867" y="3953"/>
                    </a:lnTo>
                    <a:lnTo>
                      <a:pt x="3852" y="3954"/>
                    </a:lnTo>
                    <a:lnTo>
                      <a:pt x="3836" y="3955"/>
                    </a:lnTo>
                    <a:lnTo>
                      <a:pt x="1672" y="3955"/>
                    </a:lnTo>
                    <a:lnTo>
                      <a:pt x="3351" y="2246"/>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3" name="Freeform 7"/>
              <p:cNvSpPr>
                <a:spLocks/>
              </p:cNvSpPr>
              <p:nvPr/>
            </p:nvSpPr>
            <p:spPr bwMode="auto">
              <a:xfrm>
                <a:off x="2929312" y="2805116"/>
                <a:ext cx="6972300" cy="1235073"/>
              </a:xfrm>
              <a:custGeom>
                <a:avLst/>
                <a:gdLst>
                  <a:gd name="T0" fmla="*/ 12126 w 13175"/>
                  <a:gd name="T1" fmla="*/ 57 h 2333"/>
                  <a:gd name="T2" fmla="*/ 12474 w 13175"/>
                  <a:gd name="T3" fmla="*/ 86 h 2333"/>
                  <a:gd name="T4" fmla="*/ 12345 w 13175"/>
                  <a:gd name="T5" fmla="*/ 608 h 2333"/>
                  <a:gd name="T6" fmla="*/ 12137 w 13175"/>
                  <a:gd name="T7" fmla="*/ 548 h 2333"/>
                  <a:gd name="T8" fmla="*/ 11985 w 13175"/>
                  <a:gd name="T9" fmla="*/ 594 h 2333"/>
                  <a:gd name="T10" fmla="*/ 11921 w 13175"/>
                  <a:gd name="T11" fmla="*/ 706 h 2333"/>
                  <a:gd name="T12" fmla="*/ 11993 w 13175"/>
                  <a:gd name="T13" fmla="*/ 830 h 2333"/>
                  <a:gd name="T14" fmla="*/ 12793 w 13175"/>
                  <a:gd name="T15" fmla="*/ 1087 h 2333"/>
                  <a:gd name="T16" fmla="*/ 13009 w 13175"/>
                  <a:gd name="T17" fmla="*/ 1228 h 2333"/>
                  <a:gd name="T18" fmla="*/ 13131 w 13175"/>
                  <a:gd name="T19" fmla="*/ 1425 h 2333"/>
                  <a:gd name="T20" fmla="*/ 13163 w 13175"/>
                  <a:gd name="T21" fmla="*/ 1671 h 2333"/>
                  <a:gd name="T22" fmla="*/ 13086 w 13175"/>
                  <a:gd name="T23" fmla="*/ 1946 h 2333"/>
                  <a:gd name="T24" fmla="*/ 12908 w 13175"/>
                  <a:gd name="T25" fmla="*/ 2155 h 2333"/>
                  <a:gd name="T26" fmla="*/ 12668 w 13175"/>
                  <a:gd name="T27" fmla="*/ 2285 h 2333"/>
                  <a:gd name="T28" fmla="*/ 12366 w 13175"/>
                  <a:gd name="T29" fmla="*/ 2333 h 2333"/>
                  <a:gd name="T30" fmla="*/ 11940 w 13175"/>
                  <a:gd name="T31" fmla="*/ 2287 h 2333"/>
                  <a:gd name="T32" fmla="*/ 11716 w 13175"/>
                  <a:gd name="T33" fmla="*/ 2199 h 2333"/>
                  <a:gd name="T34" fmla="*/ 9545 w 13175"/>
                  <a:gd name="T35" fmla="*/ 2145 h 2333"/>
                  <a:gd name="T36" fmla="*/ 9293 w 13175"/>
                  <a:gd name="T37" fmla="*/ 2242 h 2333"/>
                  <a:gd name="T38" fmla="*/ 8750 w 13175"/>
                  <a:gd name="T39" fmla="*/ 2257 h 2333"/>
                  <a:gd name="T40" fmla="*/ 8431 w 13175"/>
                  <a:gd name="T41" fmla="*/ 2184 h 2333"/>
                  <a:gd name="T42" fmla="*/ 8186 w 13175"/>
                  <a:gd name="T43" fmla="*/ 2017 h 2333"/>
                  <a:gd name="T44" fmla="*/ 8057 w 13175"/>
                  <a:gd name="T45" fmla="*/ 1767 h 2333"/>
                  <a:gd name="T46" fmla="*/ 4800 w 13175"/>
                  <a:gd name="T47" fmla="*/ 713 h 2333"/>
                  <a:gd name="T48" fmla="*/ 1702 w 13175"/>
                  <a:gd name="T49" fmla="*/ 887 h 2333"/>
                  <a:gd name="T50" fmla="*/ 1669 w 13175"/>
                  <a:gd name="T51" fmla="*/ 795 h 2333"/>
                  <a:gd name="T52" fmla="*/ 1551 w 13175"/>
                  <a:gd name="T53" fmla="*/ 722 h 2333"/>
                  <a:gd name="T54" fmla="*/ 1316 w 13175"/>
                  <a:gd name="T55" fmla="*/ 715 h 2333"/>
                  <a:gd name="T56" fmla="*/ 1138 w 13175"/>
                  <a:gd name="T57" fmla="*/ 844 h 2333"/>
                  <a:gd name="T58" fmla="*/ 197 w 13175"/>
                  <a:gd name="T59" fmla="*/ 1666 h 2333"/>
                  <a:gd name="T60" fmla="*/ 1374 w 13175"/>
                  <a:gd name="T61" fmla="*/ 133 h 2333"/>
                  <a:gd name="T62" fmla="*/ 1691 w 13175"/>
                  <a:gd name="T63" fmla="*/ 61 h 2333"/>
                  <a:gd name="T64" fmla="*/ 2057 w 13175"/>
                  <a:gd name="T65" fmla="*/ 77 h 2333"/>
                  <a:gd name="T66" fmla="*/ 2264 w 13175"/>
                  <a:gd name="T67" fmla="*/ 148 h 2333"/>
                  <a:gd name="T68" fmla="*/ 2429 w 13175"/>
                  <a:gd name="T69" fmla="*/ 267 h 2333"/>
                  <a:gd name="T70" fmla="*/ 2566 w 13175"/>
                  <a:gd name="T71" fmla="*/ 467 h 2333"/>
                  <a:gd name="T72" fmla="*/ 2622 w 13175"/>
                  <a:gd name="T73" fmla="*/ 701 h 2333"/>
                  <a:gd name="T74" fmla="*/ 5881 w 13175"/>
                  <a:gd name="T75" fmla="*/ 711 h 2333"/>
                  <a:gd name="T76" fmla="*/ 8957 w 13175"/>
                  <a:gd name="T77" fmla="*/ 1420 h 2333"/>
                  <a:gd name="T78" fmla="*/ 9008 w 13175"/>
                  <a:gd name="T79" fmla="*/ 1541 h 2333"/>
                  <a:gd name="T80" fmla="*/ 9105 w 13175"/>
                  <a:gd name="T81" fmla="*/ 1626 h 2333"/>
                  <a:gd name="T82" fmla="*/ 9232 w 13175"/>
                  <a:gd name="T83" fmla="*/ 1664 h 2333"/>
                  <a:gd name="T84" fmla="*/ 9400 w 13175"/>
                  <a:gd name="T85" fmla="*/ 1635 h 2333"/>
                  <a:gd name="T86" fmla="*/ 9497 w 13175"/>
                  <a:gd name="T87" fmla="*/ 1560 h 2333"/>
                  <a:gd name="T88" fmla="*/ 9553 w 13175"/>
                  <a:gd name="T89" fmla="*/ 1432 h 2333"/>
                  <a:gd name="T90" fmla="*/ 11700 w 13175"/>
                  <a:gd name="T91" fmla="*/ 1664 h 2333"/>
                  <a:gd name="T92" fmla="*/ 11856 w 13175"/>
                  <a:gd name="T93" fmla="*/ 1771 h 2333"/>
                  <a:gd name="T94" fmla="*/ 12054 w 13175"/>
                  <a:gd name="T95" fmla="*/ 1836 h 2333"/>
                  <a:gd name="T96" fmla="*/ 12224 w 13175"/>
                  <a:gd name="T97" fmla="*/ 1829 h 2333"/>
                  <a:gd name="T98" fmla="*/ 12304 w 13175"/>
                  <a:gd name="T99" fmla="*/ 1730 h 2333"/>
                  <a:gd name="T100" fmla="*/ 12307 w 13175"/>
                  <a:gd name="T101" fmla="*/ 1630 h 2333"/>
                  <a:gd name="T102" fmla="*/ 12241 w 13175"/>
                  <a:gd name="T103" fmla="*/ 1554 h 2333"/>
                  <a:gd name="T104" fmla="*/ 11928 w 13175"/>
                  <a:gd name="T105" fmla="*/ 1442 h 2333"/>
                  <a:gd name="T106" fmla="*/ 11396 w 13175"/>
                  <a:gd name="T107" fmla="*/ 1249 h 2333"/>
                  <a:gd name="T108" fmla="*/ 11173 w 13175"/>
                  <a:gd name="T109" fmla="*/ 1108 h 2333"/>
                  <a:gd name="T110" fmla="*/ 11065 w 13175"/>
                  <a:gd name="T111" fmla="*/ 971 h 2333"/>
                  <a:gd name="T112" fmla="*/ 11018 w 13175"/>
                  <a:gd name="T113" fmla="*/ 815 h 2333"/>
                  <a:gd name="T114" fmla="*/ 11031 w 13175"/>
                  <a:gd name="T115" fmla="*/ 499 h 2333"/>
                  <a:gd name="T116" fmla="*/ 11160 w 13175"/>
                  <a:gd name="T117" fmla="*/ 263 h 2333"/>
                  <a:gd name="T118" fmla="*/ 11378 w 13175"/>
                  <a:gd name="T119" fmla="*/ 94 h 2333"/>
                  <a:gd name="T120" fmla="*/ 11634 w 13175"/>
                  <a:gd name="T121" fmla="*/ 7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75" h="2333">
                    <a:moveTo>
                      <a:pt x="11718" y="0"/>
                    </a:moveTo>
                    <a:lnTo>
                      <a:pt x="11777" y="2"/>
                    </a:lnTo>
                    <a:lnTo>
                      <a:pt x="11832" y="6"/>
                    </a:lnTo>
                    <a:lnTo>
                      <a:pt x="11886" y="10"/>
                    </a:lnTo>
                    <a:lnTo>
                      <a:pt x="11938" y="16"/>
                    </a:lnTo>
                    <a:lnTo>
                      <a:pt x="11986" y="24"/>
                    </a:lnTo>
                    <a:lnTo>
                      <a:pt x="12035" y="34"/>
                    </a:lnTo>
                    <a:lnTo>
                      <a:pt x="12081" y="44"/>
                    </a:lnTo>
                    <a:lnTo>
                      <a:pt x="12126" y="57"/>
                    </a:lnTo>
                    <a:lnTo>
                      <a:pt x="12170" y="71"/>
                    </a:lnTo>
                    <a:lnTo>
                      <a:pt x="12214" y="86"/>
                    </a:lnTo>
                    <a:lnTo>
                      <a:pt x="12256" y="103"/>
                    </a:lnTo>
                    <a:lnTo>
                      <a:pt x="12299" y="123"/>
                    </a:lnTo>
                    <a:lnTo>
                      <a:pt x="12342" y="143"/>
                    </a:lnTo>
                    <a:lnTo>
                      <a:pt x="12385" y="165"/>
                    </a:lnTo>
                    <a:lnTo>
                      <a:pt x="12429" y="190"/>
                    </a:lnTo>
                    <a:lnTo>
                      <a:pt x="12473" y="215"/>
                    </a:lnTo>
                    <a:lnTo>
                      <a:pt x="12474" y="86"/>
                    </a:lnTo>
                    <a:lnTo>
                      <a:pt x="13175" y="84"/>
                    </a:lnTo>
                    <a:lnTo>
                      <a:pt x="13175" y="711"/>
                    </a:lnTo>
                    <a:lnTo>
                      <a:pt x="12475" y="711"/>
                    </a:lnTo>
                    <a:lnTo>
                      <a:pt x="12453" y="690"/>
                    </a:lnTo>
                    <a:lnTo>
                      <a:pt x="12431" y="670"/>
                    </a:lnTo>
                    <a:lnTo>
                      <a:pt x="12410" y="653"/>
                    </a:lnTo>
                    <a:lnTo>
                      <a:pt x="12388" y="637"/>
                    </a:lnTo>
                    <a:lnTo>
                      <a:pt x="12367" y="621"/>
                    </a:lnTo>
                    <a:lnTo>
                      <a:pt x="12345" y="608"/>
                    </a:lnTo>
                    <a:lnTo>
                      <a:pt x="12323" y="595"/>
                    </a:lnTo>
                    <a:lnTo>
                      <a:pt x="12302" y="585"/>
                    </a:lnTo>
                    <a:lnTo>
                      <a:pt x="12280" y="574"/>
                    </a:lnTo>
                    <a:lnTo>
                      <a:pt x="12258" y="566"/>
                    </a:lnTo>
                    <a:lnTo>
                      <a:pt x="12235" y="560"/>
                    </a:lnTo>
                    <a:lnTo>
                      <a:pt x="12211" y="555"/>
                    </a:lnTo>
                    <a:lnTo>
                      <a:pt x="12187" y="551"/>
                    </a:lnTo>
                    <a:lnTo>
                      <a:pt x="12163" y="549"/>
                    </a:lnTo>
                    <a:lnTo>
                      <a:pt x="12137" y="548"/>
                    </a:lnTo>
                    <a:lnTo>
                      <a:pt x="12112" y="549"/>
                    </a:lnTo>
                    <a:lnTo>
                      <a:pt x="12095" y="551"/>
                    </a:lnTo>
                    <a:lnTo>
                      <a:pt x="12076" y="555"/>
                    </a:lnTo>
                    <a:lnTo>
                      <a:pt x="12060" y="558"/>
                    </a:lnTo>
                    <a:lnTo>
                      <a:pt x="12044" y="564"/>
                    </a:lnTo>
                    <a:lnTo>
                      <a:pt x="12028" y="570"/>
                    </a:lnTo>
                    <a:lnTo>
                      <a:pt x="12013" y="578"/>
                    </a:lnTo>
                    <a:lnTo>
                      <a:pt x="11999" y="585"/>
                    </a:lnTo>
                    <a:lnTo>
                      <a:pt x="11985" y="594"/>
                    </a:lnTo>
                    <a:lnTo>
                      <a:pt x="11972" y="603"/>
                    </a:lnTo>
                    <a:lnTo>
                      <a:pt x="11962" y="614"/>
                    </a:lnTo>
                    <a:lnTo>
                      <a:pt x="11951" y="625"/>
                    </a:lnTo>
                    <a:lnTo>
                      <a:pt x="11943" y="637"/>
                    </a:lnTo>
                    <a:lnTo>
                      <a:pt x="11935" y="649"/>
                    </a:lnTo>
                    <a:lnTo>
                      <a:pt x="11930" y="662"/>
                    </a:lnTo>
                    <a:lnTo>
                      <a:pt x="11925" y="676"/>
                    </a:lnTo>
                    <a:lnTo>
                      <a:pt x="11921" y="690"/>
                    </a:lnTo>
                    <a:lnTo>
                      <a:pt x="11921" y="706"/>
                    </a:lnTo>
                    <a:lnTo>
                      <a:pt x="11923" y="722"/>
                    </a:lnTo>
                    <a:lnTo>
                      <a:pt x="11925" y="737"/>
                    </a:lnTo>
                    <a:lnTo>
                      <a:pt x="11930" y="752"/>
                    </a:lnTo>
                    <a:lnTo>
                      <a:pt x="11936" y="766"/>
                    </a:lnTo>
                    <a:lnTo>
                      <a:pt x="11945" y="780"/>
                    </a:lnTo>
                    <a:lnTo>
                      <a:pt x="11954" y="794"/>
                    </a:lnTo>
                    <a:lnTo>
                      <a:pt x="11965" y="807"/>
                    </a:lnTo>
                    <a:lnTo>
                      <a:pt x="11978" y="818"/>
                    </a:lnTo>
                    <a:lnTo>
                      <a:pt x="11993" y="830"/>
                    </a:lnTo>
                    <a:lnTo>
                      <a:pt x="12009" y="841"/>
                    </a:lnTo>
                    <a:lnTo>
                      <a:pt x="12027" y="850"/>
                    </a:lnTo>
                    <a:lnTo>
                      <a:pt x="12046" y="861"/>
                    </a:lnTo>
                    <a:lnTo>
                      <a:pt x="12067" y="870"/>
                    </a:lnTo>
                    <a:lnTo>
                      <a:pt x="12089" y="878"/>
                    </a:lnTo>
                    <a:lnTo>
                      <a:pt x="12113" y="885"/>
                    </a:lnTo>
                    <a:lnTo>
                      <a:pt x="12731" y="1064"/>
                    </a:lnTo>
                    <a:lnTo>
                      <a:pt x="12763" y="1076"/>
                    </a:lnTo>
                    <a:lnTo>
                      <a:pt x="12793" y="1087"/>
                    </a:lnTo>
                    <a:lnTo>
                      <a:pt x="12820" y="1100"/>
                    </a:lnTo>
                    <a:lnTo>
                      <a:pt x="12848" y="1114"/>
                    </a:lnTo>
                    <a:lnTo>
                      <a:pt x="12875" y="1128"/>
                    </a:lnTo>
                    <a:lnTo>
                      <a:pt x="12900" y="1143"/>
                    </a:lnTo>
                    <a:lnTo>
                      <a:pt x="12924" y="1158"/>
                    </a:lnTo>
                    <a:lnTo>
                      <a:pt x="12946" y="1174"/>
                    </a:lnTo>
                    <a:lnTo>
                      <a:pt x="12968" y="1191"/>
                    </a:lnTo>
                    <a:lnTo>
                      <a:pt x="12989" y="1210"/>
                    </a:lnTo>
                    <a:lnTo>
                      <a:pt x="13009" y="1228"/>
                    </a:lnTo>
                    <a:lnTo>
                      <a:pt x="13026" y="1247"/>
                    </a:lnTo>
                    <a:lnTo>
                      <a:pt x="13043" y="1266"/>
                    </a:lnTo>
                    <a:lnTo>
                      <a:pt x="13059" y="1287"/>
                    </a:lnTo>
                    <a:lnTo>
                      <a:pt x="13074" y="1309"/>
                    </a:lnTo>
                    <a:lnTo>
                      <a:pt x="13087" y="1331"/>
                    </a:lnTo>
                    <a:lnTo>
                      <a:pt x="13100" y="1353"/>
                    </a:lnTo>
                    <a:lnTo>
                      <a:pt x="13111" y="1376"/>
                    </a:lnTo>
                    <a:lnTo>
                      <a:pt x="13122" y="1400"/>
                    </a:lnTo>
                    <a:lnTo>
                      <a:pt x="13131" y="1425"/>
                    </a:lnTo>
                    <a:lnTo>
                      <a:pt x="13139" y="1450"/>
                    </a:lnTo>
                    <a:lnTo>
                      <a:pt x="13146" y="1476"/>
                    </a:lnTo>
                    <a:lnTo>
                      <a:pt x="13152" y="1501"/>
                    </a:lnTo>
                    <a:lnTo>
                      <a:pt x="13157" y="1529"/>
                    </a:lnTo>
                    <a:lnTo>
                      <a:pt x="13160" y="1555"/>
                    </a:lnTo>
                    <a:lnTo>
                      <a:pt x="13162" y="1584"/>
                    </a:lnTo>
                    <a:lnTo>
                      <a:pt x="13165" y="1612"/>
                    </a:lnTo>
                    <a:lnTo>
                      <a:pt x="13165" y="1642"/>
                    </a:lnTo>
                    <a:lnTo>
                      <a:pt x="13163" y="1671"/>
                    </a:lnTo>
                    <a:lnTo>
                      <a:pt x="13162" y="1701"/>
                    </a:lnTo>
                    <a:lnTo>
                      <a:pt x="13160" y="1732"/>
                    </a:lnTo>
                    <a:lnTo>
                      <a:pt x="13155" y="1763"/>
                    </a:lnTo>
                    <a:lnTo>
                      <a:pt x="13147" y="1796"/>
                    </a:lnTo>
                    <a:lnTo>
                      <a:pt x="13137" y="1828"/>
                    </a:lnTo>
                    <a:lnTo>
                      <a:pt x="13126" y="1859"/>
                    </a:lnTo>
                    <a:lnTo>
                      <a:pt x="13114" y="1889"/>
                    </a:lnTo>
                    <a:lnTo>
                      <a:pt x="13100" y="1918"/>
                    </a:lnTo>
                    <a:lnTo>
                      <a:pt x="13086" y="1946"/>
                    </a:lnTo>
                    <a:lnTo>
                      <a:pt x="13070" y="1974"/>
                    </a:lnTo>
                    <a:lnTo>
                      <a:pt x="13053" y="1999"/>
                    </a:lnTo>
                    <a:lnTo>
                      <a:pt x="13035" y="2024"/>
                    </a:lnTo>
                    <a:lnTo>
                      <a:pt x="13017" y="2049"/>
                    </a:lnTo>
                    <a:lnTo>
                      <a:pt x="12997" y="2072"/>
                    </a:lnTo>
                    <a:lnTo>
                      <a:pt x="12976" y="2095"/>
                    </a:lnTo>
                    <a:lnTo>
                      <a:pt x="12954" y="2116"/>
                    </a:lnTo>
                    <a:lnTo>
                      <a:pt x="12932" y="2136"/>
                    </a:lnTo>
                    <a:lnTo>
                      <a:pt x="12908" y="2155"/>
                    </a:lnTo>
                    <a:lnTo>
                      <a:pt x="12885" y="2173"/>
                    </a:lnTo>
                    <a:lnTo>
                      <a:pt x="12860" y="2191"/>
                    </a:lnTo>
                    <a:lnTo>
                      <a:pt x="12834" y="2208"/>
                    </a:lnTo>
                    <a:lnTo>
                      <a:pt x="12808" y="2223"/>
                    </a:lnTo>
                    <a:lnTo>
                      <a:pt x="12781" y="2238"/>
                    </a:lnTo>
                    <a:lnTo>
                      <a:pt x="12753" y="2251"/>
                    </a:lnTo>
                    <a:lnTo>
                      <a:pt x="12726" y="2264"/>
                    </a:lnTo>
                    <a:lnTo>
                      <a:pt x="12697" y="2275"/>
                    </a:lnTo>
                    <a:lnTo>
                      <a:pt x="12668" y="2285"/>
                    </a:lnTo>
                    <a:lnTo>
                      <a:pt x="12639" y="2295"/>
                    </a:lnTo>
                    <a:lnTo>
                      <a:pt x="12609" y="2304"/>
                    </a:lnTo>
                    <a:lnTo>
                      <a:pt x="12579" y="2311"/>
                    </a:lnTo>
                    <a:lnTo>
                      <a:pt x="12548" y="2318"/>
                    </a:lnTo>
                    <a:lnTo>
                      <a:pt x="12516" y="2322"/>
                    </a:lnTo>
                    <a:lnTo>
                      <a:pt x="12485" y="2327"/>
                    </a:lnTo>
                    <a:lnTo>
                      <a:pt x="12454" y="2331"/>
                    </a:lnTo>
                    <a:lnTo>
                      <a:pt x="12422" y="2333"/>
                    </a:lnTo>
                    <a:lnTo>
                      <a:pt x="12366" y="2333"/>
                    </a:lnTo>
                    <a:lnTo>
                      <a:pt x="12311" y="2332"/>
                    </a:lnTo>
                    <a:lnTo>
                      <a:pt x="12256" y="2329"/>
                    </a:lnTo>
                    <a:lnTo>
                      <a:pt x="12202" y="2326"/>
                    </a:lnTo>
                    <a:lnTo>
                      <a:pt x="12148" y="2322"/>
                    </a:lnTo>
                    <a:lnTo>
                      <a:pt x="12096" y="2317"/>
                    </a:lnTo>
                    <a:lnTo>
                      <a:pt x="12043" y="2309"/>
                    </a:lnTo>
                    <a:lnTo>
                      <a:pt x="11991" y="2299"/>
                    </a:lnTo>
                    <a:lnTo>
                      <a:pt x="11965" y="2294"/>
                    </a:lnTo>
                    <a:lnTo>
                      <a:pt x="11940" y="2287"/>
                    </a:lnTo>
                    <a:lnTo>
                      <a:pt x="11914" y="2280"/>
                    </a:lnTo>
                    <a:lnTo>
                      <a:pt x="11889" y="2273"/>
                    </a:lnTo>
                    <a:lnTo>
                      <a:pt x="11864" y="2265"/>
                    </a:lnTo>
                    <a:lnTo>
                      <a:pt x="11838" y="2255"/>
                    </a:lnTo>
                    <a:lnTo>
                      <a:pt x="11814" y="2246"/>
                    </a:lnTo>
                    <a:lnTo>
                      <a:pt x="11789" y="2235"/>
                    </a:lnTo>
                    <a:lnTo>
                      <a:pt x="11764" y="2224"/>
                    </a:lnTo>
                    <a:lnTo>
                      <a:pt x="11740" y="2212"/>
                    </a:lnTo>
                    <a:lnTo>
                      <a:pt x="11716" y="2199"/>
                    </a:lnTo>
                    <a:lnTo>
                      <a:pt x="11691" y="2185"/>
                    </a:lnTo>
                    <a:lnTo>
                      <a:pt x="11667" y="2170"/>
                    </a:lnTo>
                    <a:lnTo>
                      <a:pt x="11644" y="2154"/>
                    </a:lnTo>
                    <a:lnTo>
                      <a:pt x="11620" y="2138"/>
                    </a:lnTo>
                    <a:lnTo>
                      <a:pt x="11597" y="2119"/>
                    </a:lnTo>
                    <a:lnTo>
                      <a:pt x="11597" y="2258"/>
                    </a:lnTo>
                    <a:lnTo>
                      <a:pt x="9612" y="2258"/>
                    </a:lnTo>
                    <a:lnTo>
                      <a:pt x="9560" y="2134"/>
                    </a:lnTo>
                    <a:lnTo>
                      <a:pt x="9545" y="2145"/>
                    </a:lnTo>
                    <a:lnTo>
                      <a:pt x="9529" y="2155"/>
                    </a:lnTo>
                    <a:lnTo>
                      <a:pt x="9512" y="2165"/>
                    </a:lnTo>
                    <a:lnTo>
                      <a:pt x="9496" y="2175"/>
                    </a:lnTo>
                    <a:lnTo>
                      <a:pt x="9464" y="2191"/>
                    </a:lnTo>
                    <a:lnTo>
                      <a:pt x="9432" y="2205"/>
                    </a:lnTo>
                    <a:lnTo>
                      <a:pt x="9398" y="2217"/>
                    </a:lnTo>
                    <a:lnTo>
                      <a:pt x="9363" y="2227"/>
                    </a:lnTo>
                    <a:lnTo>
                      <a:pt x="9329" y="2236"/>
                    </a:lnTo>
                    <a:lnTo>
                      <a:pt x="9293" y="2242"/>
                    </a:lnTo>
                    <a:lnTo>
                      <a:pt x="9256" y="2247"/>
                    </a:lnTo>
                    <a:lnTo>
                      <a:pt x="9219" y="2252"/>
                    </a:lnTo>
                    <a:lnTo>
                      <a:pt x="9181" y="2254"/>
                    </a:lnTo>
                    <a:lnTo>
                      <a:pt x="9140" y="2257"/>
                    </a:lnTo>
                    <a:lnTo>
                      <a:pt x="9058" y="2259"/>
                    </a:lnTo>
                    <a:lnTo>
                      <a:pt x="8969" y="2259"/>
                    </a:lnTo>
                    <a:lnTo>
                      <a:pt x="8826" y="2259"/>
                    </a:lnTo>
                    <a:lnTo>
                      <a:pt x="8787" y="2259"/>
                    </a:lnTo>
                    <a:lnTo>
                      <a:pt x="8750" y="2257"/>
                    </a:lnTo>
                    <a:lnTo>
                      <a:pt x="8712" y="2253"/>
                    </a:lnTo>
                    <a:lnTo>
                      <a:pt x="8675" y="2249"/>
                    </a:lnTo>
                    <a:lnTo>
                      <a:pt x="8638" y="2243"/>
                    </a:lnTo>
                    <a:lnTo>
                      <a:pt x="8602" y="2236"/>
                    </a:lnTo>
                    <a:lnTo>
                      <a:pt x="8566" y="2228"/>
                    </a:lnTo>
                    <a:lnTo>
                      <a:pt x="8532" y="2218"/>
                    </a:lnTo>
                    <a:lnTo>
                      <a:pt x="8497" y="2208"/>
                    </a:lnTo>
                    <a:lnTo>
                      <a:pt x="8463" y="2197"/>
                    </a:lnTo>
                    <a:lnTo>
                      <a:pt x="8431" y="2184"/>
                    </a:lnTo>
                    <a:lnTo>
                      <a:pt x="8400" y="2170"/>
                    </a:lnTo>
                    <a:lnTo>
                      <a:pt x="8369" y="2154"/>
                    </a:lnTo>
                    <a:lnTo>
                      <a:pt x="8340" y="2138"/>
                    </a:lnTo>
                    <a:lnTo>
                      <a:pt x="8311" y="2120"/>
                    </a:lnTo>
                    <a:lnTo>
                      <a:pt x="8283" y="2102"/>
                    </a:lnTo>
                    <a:lnTo>
                      <a:pt x="8257" y="2082"/>
                    </a:lnTo>
                    <a:lnTo>
                      <a:pt x="8232" y="2061"/>
                    </a:lnTo>
                    <a:lnTo>
                      <a:pt x="8208" y="2039"/>
                    </a:lnTo>
                    <a:lnTo>
                      <a:pt x="8186" y="2017"/>
                    </a:lnTo>
                    <a:lnTo>
                      <a:pt x="8165" y="1993"/>
                    </a:lnTo>
                    <a:lnTo>
                      <a:pt x="8146" y="1968"/>
                    </a:lnTo>
                    <a:lnTo>
                      <a:pt x="8128" y="1942"/>
                    </a:lnTo>
                    <a:lnTo>
                      <a:pt x="8112" y="1916"/>
                    </a:lnTo>
                    <a:lnTo>
                      <a:pt x="8097" y="1887"/>
                    </a:lnTo>
                    <a:lnTo>
                      <a:pt x="8084" y="1858"/>
                    </a:lnTo>
                    <a:lnTo>
                      <a:pt x="8073" y="1829"/>
                    </a:lnTo>
                    <a:lnTo>
                      <a:pt x="8064" y="1798"/>
                    </a:lnTo>
                    <a:lnTo>
                      <a:pt x="8057" y="1767"/>
                    </a:lnTo>
                    <a:lnTo>
                      <a:pt x="8051" y="1733"/>
                    </a:lnTo>
                    <a:lnTo>
                      <a:pt x="8047" y="1700"/>
                    </a:lnTo>
                    <a:lnTo>
                      <a:pt x="8046" y="1665"/>
                    </a:lnTo>
                    <a:lnTo>
                      <a:pt x="8044" y="1518"/>
                    </a:lnTo>
                    <a:lnTo>
                      <a:pt x="8044" y="713"/>
                    </a:lnTo>
                    <a:lnTo>
                      <a:pt x="7387" y="713"/>
                    </a:lnTo>
                    <a:lnTo>
                      <a:pt x="6552" y="2258"/>
                    </a:lnTo>
                    <a:lnTo>
                      <a:pt x="5686" y="2258"/>
                    </a:lnTo>
                    <a:lnTo>
                      <a:pt x="4800" y="713"/>
                    </a:lnTo>
                    <a:lnTo>
                      <a:pt x="4324" y="713"/>
                    </a:lnTo>
                    <a:lnTo>
                      <a:pt x="4324" y="1665"/>
                    </a:lnTo>
                    <a:lnTo>
                      <a:pt x="4509" y="1665"/>
                    </a:lnTo>
                    <a:lnTo>
                      <a:pt x="4509" y="2259"/>
                    </a:lnTo>
                    <a:lnTo>
                      <a:pt x="1531" y="2259"/>
                    </a:lnTo>
                    <a:lnTo>
                      <a:pt x="1531" y="1666"/>
                    </a:lnTo>
                    <a:lnTo>
                      <a:pt x="1703" y="1666"/>
                    </a:lnTo>
                    <a:lnTo>
                      <a:pt x="1703" y="899"/>
                    </a:lnTo>
                    <a:lnTo>
                      <a:pt x="1702" y="887"/>
                    </a:lnTo>
                    <a:lnTo>
                      <a:pt x="1702" y="876"/>
                    </a:lnTo>
                    <a:lnTo>
                      <a:pt x="1700" y="864"/>
                    </a:lnTo>
                    <a:lnTo>
                      <a:pt x="1698" y="853"/>
                    </a:lnTo>
                    <a:lnTo>
                      <a:pt x="1694" y="842"/>
                    </a:lnTo>
                    <a:lnTo>
                      <a:pt x="1691" y="832"/>
                    </a:lnTo>
                    <a:lnTo>
                      <a:pt x="1686" y="823"/>
                    </a:lnTo>
                    <a:lnTo>
                      <a:pt x="1681" y="813"/>
                    </a:lnTo>
                    <a:lnTo>
                      <a:pt x="1676" y="804"/>
                    </a:lnTo>
                    <a:lnTo>
                      <a:pt x="1669" y="795"/>
                    </a:lnTo>
                    <a:lnTo>
                      <a:pt x="1662" y="787"/>
                    </a:lnTo>
                    <a:lnTo>
                      <a:pt x="1654" y="779"/>
                    </a:lnTo>
                    <a:lnTo>
                      <a:pt x="1646" y="772"/>
                    </a:lnTo>
                    <a:lnTo>
                      <a:pt x="1637" y="765"/>
                    </a:lnTo>
                    <a:lnTo>
                      <a:pt x="1628" y="758"/>
                    </a:lnTo>
                    <a:lnTo>
                      <a:pt x="1618" y="752"/>
                    </a:lnTo>
                    <a:lnTo>
                      <a:pt x="1597" y="741"/>
                    </a:lnTo>
                    <a:lnTo>
                      <a:pt x="1575" y="730"/>
                    </a:lnTo>
                    <a:lnTo>
                      <a:pt x="1551" y="722"/>
                    </a:lnTo>
                    <a:lnTo>
                      <a:pt x="1525" y="715"/>
                    </a:lnTo>
                    <a:lnTo>
                      <a:pt x="1499" y="711"/>
                    </a:lnTo>
                    <a:lnTo>
                      <a:pt x="1471" y="706"/>
                    </a:lnTo>
                    <a:lnTo>
                      <a:pt x="1442" y="705"/>
                    </a:lnTo>
                    <a:lnTo>
                      <a:pt x="1412" y="704"/>
                    </a:lnTo>
                    <a:lnTo>
                      <a:pt x="1387" y="705"/>
                    </a:lnTo>
                    <a:lnTo>
                      <a:pt x="1362" y="706"/>
                    </a:lnTo>
                    <a:lnTo>
                      <a:pt x="1339" y="709"/>
                    </a:lnTo>
                    <a:lnTo>
                      <a:pt x="1316" y="715"/>
                    </a:lnTo>
                    <a:lnTo>
                      <a:pt x="1293" y="721"/>
                    </a:lnTo>
                    <a:lnTo>
                      <a:pt x="1271" y="730"/>
                    </a:lnTo>
                    <a:lnTo>
                      <a:pt x="1250" y="740"/>
                    </a:lnTo>
                    <a:lnTo>
                      <a:pt x="1230" y="752"/>
                    </a:lnTo>
                    <a:lnTo>
                      <a:pt x="1210" y="766"/>
                    </a:lnTo>
                    <a:lnTo>
                      <a:pt x="1190" y="782"/>
                    </a:lnTo>
                    <a:lnTo>
                      <a:pt x="1172" y="801"/>
                    </a:lnTo>
                    <a:lnTo>
                      <a:pt x="1154" y="822"/>
                    </a:lnTo>
                    <a:lnTo>
                      <a:pt x="1138" y="844"/>
                    </a:lnTo>
                    <a:lnTo>
                      <a:pt x="1122" y="869"/>
                    </a:lnTo>
                    <a:lnTo>
                      <a:pt x="1107" y="898"/>
                    </a:lnTo>
                    <a:lnTo>
                      <a:pt x="1093" y="928"/>
                    </a:lnTo>
                    <a:lnTo>
                      <a:pt x="1093" y="1666"/>
                    </a:lnTo>
                    <a:lnTo>
                      <a:pt x="1279" y="1666"/>
                    </a:lnTo>
                    <a:lnTo>
                      <a:pt x="1278" y="2259"/>
                    </a:lnTo>
                    <a:lnTo>
                      <a:pt x="0" y="2259"/>
                    </a:lnTo>
                    <a:lnTo>
                      <a:pt x="1" y="1666"/>
                    </a:lnTo>
                    <a:lnTo>
                      <a:pt x="197" y="1666"/>
                    </a:lnTo>
                    <a:lnTo>
                      <a:pt x="197" y="713"/>
                    </a:lnTo>
                    <a:lnTo>
                      <a:pt x="1" y="713"/>
                    </a:lnTo>
                    <a:lnTo>
                      <a:pt x="1" y="84"/>
                    </a:lnTo>
                    <a:lnTo>
                      <a:pt x="1093" y="84"/>
                    </a:lnTo>
                    <a:lnTo>
                      <a:pt x="1091" y="292"/>
                    </a:lnTo>
                    <a:lnTo>
                      <a:pt x="1278" y="179"/>
                    </a:lnTo>
                    <a:lnTo>
                      <a:pt x="1309" y="162"/>
                    </a:lnTo>
                    <a:lnTo>
                      <a:pt x="1342" y="147"/>
                    </a:lnTo>
                    <a:lnTo>
                      <a:pt x="1374" y="133"/>
                    </a:lnTo>
                    <a:lnTo>
                      <a:pt x="1409" y="120"/>
                    </a:lnTo>
                    <a:lnTo>
                      <a:pt x="1443" y="109"/>
                    </a:lnTo>
                    <a:lnTo>
                      <a:pt x="1478" y="98"/>
                    </a:lnTo>
                    <a:lnTo>
                      <a:pt x="1514" y="89"/>
                    </a:lnTo>
                    <a:lnTo>
                      <a:pt x="1550" y="82"/>
                    </a:lnTo>
                    <a:lnTo>
                      <a:pt x="1585" y="75"/>
                    </a:lnTo>
                    <a:lnTo>
                      <a:pt x="1621" y="69"/>
                    </a:lnTo>
                    <a:lnTo>
                      <a:pt x="1656" y="65"/>
                    </a:lnTo>
                    <a:lnTo>
                      <a:pt x="1691" y="61"/>
                    </a:lnTo>
                    <a:lnTo>
                      <a:pt x="1725" y="59"/>
                    </a:lnTo>
                    <a:lnTo>
                      <a:pt x="1759" y="57"/>
                    </a:lnTo>
                    <a:lnTo>
                      <a:pt x="1791" y="56"/>
                    </a:lnTo>
                    <a:lnTo>
                      <a:pt x="1822" y="56"/>
                    </a:lnTo>
                    <a:lnTo>
                      <a:pt x="1872" y="57"/>
                    </a:lnTo>
                    <a:lnTo>
                      <a:pt x="1919" y="60"/>
                    </a:lnTo>
                    <a:lnTo>
                      <a:pt x="1967" y="64"/>
                    </a:lnTo>
                    <a:lnTo>
                      <a:pt x="2013" y="69"/>
                    </a:lnTo>
                    <a:lnTo>
                      <a:pt x="2057" y="77"/>
                    </a:lnTo>
                    <a:lnTo>
                      <a:pt x="2101" y="87"/>
                    </a:lnTo>
                    <a:lnTo>
                      <a:pt x="2122" y="92"/>
                    </a:lnTo>
                    <a:lnTo>
                      <a:pt x="2142" y="98"/>
                    </a:lnTo>
                    <a:lnTo>
                      <a:pt x="2163" y="105"/>
                    </a:lnTo>
                    <a:lnTo>
                      <a:pt x="2184" y="113"/>
                    </a:lnTo>
                    <a:lnTo>
                      <a:pt x="2205" y="120"/>
                    </a:lnTo>
                    <a:lnTo>
                      <a:pt x="2224" y="129"/>
                    </a:lnTo>
                    <a:lnTo>
                      <a:pt x="2244" y="139"/>
                    </a:lnTo>
                    <a:lnTo>
                      <a:pt x="2264" y="148"/>
                    </a:lnTo>
                    <a:lnTo>
                      <a:pt x="2282" y="158"/>
                    </a:lnTo>
                    <a:lnTo>
                      <a:pt x="2302" y="170"/>
                    </a:lnTo>
                    <a:lnTo>
                      <a:pt x="2320" y="181"/>
                    </a:lnTo>
                    <a:lnTo>
                      <a:pt x="2339" y="194"/>
                    </a:lnTo>
                    <a:lnTo>
                      <a:pt x="2357" y="207"/>
                    </a:lnTo>
                    <a:lnTo>
                      <a:pt x="2376" y="221"/>
                    </a:lnTo>
                    <a:lnTo>
                      <a:pt x="2393" y="236"/>
                    </a:lnTo>
                    <a:lnTo>
                      <a:pt x="2410" y="251"/>
                    </a:lnTo>
                    <a:lnTo>
                      <a:pt x="2429" y="267"/>
                    </a:lnTo>
                    <a:lnTo>
                      <a:pt x="2445" y="284"/>
                    </a:lnTo>
                    <a:lnTo>
                      <a:pt x="2462" y="303"/>
                    </a:lnTo>
                    <a:lnTo>
                      <a:pt x="2480" y="321"/>
                    </a:lnTo>
                    <a:lnTo>
                      <a:pt x="2497" y="346"/>
                    </a:lnTo>
                    <a:lnTo>
                      <a:pt x="2513" y="369"/>
                    </a:lnTo>
                    <a:lnTo>
                      <a:pt x="2528" y="393"/>
                    </a:lnTo>
                    <a:lnTo>
                      <a:pt x="2542" y="417"/>
                    </a:lnTo>
                    <a:lnTo>
                      <a:pt x="2555" y="443"/>
                    </a:lnTo>
                    <a:lnTo>
                      <a:pt x="2566" y="467"/>
                    </a:lnTo>
                    <a:lnTo>
                      <a:pt x="2578" y="492"/>
                    </a:lnTo>
                    <a:lnTo>
                      <a:pt x="2587" y="518"/>
                    </a:lnTo>
                    <a:lnTo>
                      <a:pt x="2595" y="543"/>
                    </a:lnTo>
                    <a:lnTo>
                      <a:pt x="2602" y="570"/>
                    </a:lnTo>
                    <a:lnTo>
                      <a:pt x="2609" y="595"/>
                    </a:lnTo>
                    <a:lnTo>
                      <a:pt x="2614" y="622"/>
                    </a:lnTo>
                    <a:lnTo>
                      <a:pt x="2617" y="647"/>
                    </a:lnTo>
                    <a:lnTo>
                      <a:pt x="2621" y="674"/>
                    </a:lnTo>
                    <a:lnTo>
                      <a:pt x="2622" y="701"/>
                    </a:lnTo>
                    <a:lnTo>
                      <a:pt x="2623" y="728"/>
                    </a:lnTo>
                    <a:lnTo>
                      <a:pt x="2623" y="1665"/>
                    </a:lnTo>
                    <a:lnTo>
                      <a:pt x="3375" y="1665"/>
                    </a:lnTo>
                    <a:lnTo>
                      <a:pt x="3375" y="711"/>
                    </a:lnTo>
                    <a:lnTo>
                      <a:pt x="3218" y="713"/>
                    </a:lnTo>
                    <a:lnTo>
                      <a:pt x="3218" y="84"/>
                    </a:lnTo>
                    <a:lnTo>
                      <a:pt x="6023" y="84"/>
                    </a:lnTo>
                    <a:lnTo>
                      <a:pt x="6023" y="711"/>
                    </a:lnTo>
                    <a:lnTo>
                      <a:pt x="5881" y="711"/>
                    </a:lnTo>
                    <a:lnTo>
                      <a:pt x="6209" y="1323"/>
                    </a:lnTo>
                    <a:lnTo>
                      <a:pt x="6514" y="711"/>
                    </a:lnTo>
                    <a:lnTo>
                      <a:pt x="6343" y="711"/>
                    </a:lnTo>
                    <a:lnTo>
                      <a:pt x="6343" y="84"/>
                    </a:lnTo>
                    <a:lnTo>
                      <a:pt x="8953" y="84"/>
                    </a:lnTo>
                    <a:lnTo>
                      <a:pt x="8953" y="1373"/>
                    </a:lnTo>
                    <a:lnTo>
                      <a:pt x="8954" y="1389"/>
                    </a:lnTo>
                    <a:lnTo>
                      <a:pt x="8956" y="1405"/>
                    </a:lnTo>
                    <a:lnTo>
                      <a:pt x="8957" y="1420"/>
                    </a:lnTo>
                    <a:lnTo>
                      <a:pt x="8960" y="1435"/>
                    </a:lnTo>
                    <a:lnTo>
                      <a:pt x="8964" y="1450"/>
                    </a:lnTo>
                    <a:lnTo>
                      <a:pt x="8967" y="1464"/>
                    </a:lnTo>
                    <a:lnTo>
                      <a:pt x="8973" y="1478"/>
                    </a:lnTo>
                    <a:lnTo>
                      <a:pt x="8979" y="1492"/>
                    </a:lnTo>
                    <a:lnTo>
                      <a:pt x="8984" y="1506"/>
                    </a:lnTo>
                    <a:lnTo>
                      <a:pt x="8991" y="1518"/>
                    </a:lnTo>
                    <a:lnTo>
                      <a:pt x="8999" y="1530"/>
                    </a:lnTo>
                    <a:lnTo>
                      <a:pt x="9008" y="1541"/>
                    </a:lnTo>
                    <a:lnTo>
                      <a:pt x="9017" y="1553"/>
                    </a:lnTo>
                    <a:lnTo>
                      <a:pt x="9026" y="1564"/>
                    </a:lnTo>
                    <a:lnTo>
                      <a:pt x="9035" y="1575"/>
                    </a:lnTo>
                    <a:lnTo>
                      <a:pt x="9046" y="1584"/>
                    </a:lnTo>
                    <a:lnTo>
                      <a:pt x="9057" y="1593"/>
                    </a:lnTo>
                    <a:lnTo>
                      <a:pt x="9068" y="1603"/>
                    </a:lnTo>
                    <a:lnTo>
                      <a:pt x="9080" y="1611"/>
                    </a:lnTo>
                    <a:lnTo>
                      <a:pt x="9092" y="1619"/>
                    </a:lnTo>
                    <a:lnTo>
                      <a:pt x="9105" y="1626"/>
                    </a:lnTo>
                    <a:lnTo>
                      <a:pt x="9117" y="1633"/>
                    </a:lnTo>
                    <a:lnTo>
                      <a:pt x="9131" y="1638"/>
                    </a:lnTo>
                    <a:lnTo>
                      <a:pt x="9145" y="1644"/>
                    </a:lnTo>
                    <a:lnTo>
                      <a:pt x="9159" y="1649"/>
                    </a:lnTo>
                    <a:lnTo>
                      <a:pt x="9173" y="1653"/>
                    </a:lnTo>
                    <a:lnTo>
                      <a:pt x="9188" y="1657"/>
                    </a:lnTo>
                    <a:lnTo>
                      <a:pt x="9202" y="1660"/>
                    </a:lnTo>
                    <a:lnTo>
                      <a:pt x="9217" y="1663"/>
                    </a:lnTo>
                    <a:lnTo>
                      <a:pt x="9232" y="1664"/>
                    </a:lnTo>
                    <a:lnTo>
                      <a:pt x="9248" y="1665"/>
                    </a:lnTo>
                    <a:lnTo>
                      <a:pt x="9263" y="1665"/>
                    </a:lnTo>
                    <a:lnTo>
                      <a:pt x="9287" y="1665"/>
                    </a:lnTo>
                    <a:lnTo>
                      <a:pt x="9313" y="1662"/>
                    </a:lnTo>
                    <a:lnTo>
                      <a:pt x="9338" y="1657"/>
                    </a:lnTo>
                    <a:lnTo>
                      <a:pt x="9363" y="1650"/>
                    </a:lnTo>
                    <a:lnTo>
                      <a:pt x="9376" y="1645"/>
                    </a:lnTo>
                    <a:lnTo>
                      <a:pt x="9389" y="1641"/>
                    </a:lnTo>
                    <a:lnTo>
                      <a:pt x="9400" y="1635"/>
                    </a:lnTo>
                    <a:lnTo>
                      <a:pt x="9413" y="1629"/>
                    </a:lnTo>
                    <a:lnTo>
                      <a:pt x="9425" y="1622"/>
                    </a:lnTo>
                    <a:lnTo>
                      <a:pt x="9436" y="1615"/>
                    </a:lnTo>
                    <a:lnTo>
                      <a:pt x="9447" y="1607"/>
                    </a:lnTo>
                    <a:lnTo>
                      <a:pt x="9458" y="1599"/>
                    </a:lnTo>
                    <a:lnTo>
                      <a:pt x="9469" y="1590"/>
                    </a:lnTo>
                    <a:lnTo>
                      <a:pt x="9479" y="1581"/>
                    </a:lnTo>
                    <a:lnTo>
                      <a:pt x="9488" y="1570"/>
                    </a:lnTo>
                    <a:lnTo>
                      <a:pt x="9497" y="1560"/>
                    </a:lnTo>
                    <a:lnTo>
                      <a:pt x="9506" y="1548"/>
                    </a:lnTo>
                    <a:lnTo>
                      <a:pt x="9514" y="1536"/>
                    </a:lnTo>
                    <a:lnTo>
                      <a:pt x="9522" y="1523"/>
                    </a:lnTo>
                    <a:lnTo>
                      <a:pt x="9529" y="1509"/>
                    </a:lnTo>
                    <a:lnTo>
                      <a:pt x="9534" y="1495"/>
                    </a:lnTo>
                    <a:lnTo>
                      <a:pt x="9540" y="1480"/>
                    </a:lnTo>
                    <a:lnTo>
                      <a:pt x="9546" y="1465"/>
                    </a:lnTo>
                    <a:lnTo>
                      <a:pt x="9549" y="1449"/>
                    </a:lnTo>
                    <a:lnTo>
                      <a:pt x="9553" y="1432"/>
                    </a:lnTo>
                    <a:lnTo>
                      <a:pt x="9556" y="1413"/>
                    </a:lnTo>
                    <a:lnTo>
                      <a:pt x="9558" y="1395"/>
                    </a:lnTo>
                    <a:lnTo>
                      <a:pt x="9559" y="1375"/>
                    </a:lnTo>
                    <a:lnTo>
                      <a:pt x="9559" y="711"/>
                    </a:lnTo>
                    <a:lnTo>
                      <a:pt x="9321" y="711"/>
                    </a:lnTo>
                    <a:lnTo>
                      <a:pt x="9321" y="84"/>
                    </a:lnTo>
                    <a:lnTo>
                      <a:pt x="10469" y="84"/>
                    </a:lnTo>
                    <a:lnTo>
                      <a:pt x="10469" y="1665"/>
                    </a:lnTo>
                    <a:lnTo>
                      <a:pt x="11700" y="1664"/>
                    </a:lnTo>
                    <a:lnTo>
                      <a:pt x="11712" y="1678"/>
                    </a:lnTo>
                    <a:lnTo>
                      <a:pt x="11726" y="1690"/>
                    </a:lnTo>
                    <a:lnTo>
                      <a:pt x="11742" y="1703"/>
                    </a:lnTo>
                    <a:lnTo>
                      <a:pt x="11759" y="1715"/>
                    </a:lnTo>
                    <a:lnTo>
                      <a:pt x="11776" y="1727"/>
                    </a:lnTo>
                    <a:lnTo>
                      <a:pt x="11794" y="1739"/>
                    </a:lnTo>
                    <a:lnTo>
                      <a:pt x="11814" y="1749"/>
                    </a:lnTo>
                    <a:lnTo>
                      <a:pt x="11835" y="1761"/>
                    </a:lnTo>
                    <a:lnTo>
                      <a:pt x="11856" y="1771"/>
                    </a:lnTo>
                    <a:lnTo>
                      <a:pt x="11876" y="1781"/>
                    </a:lnTo>
                    <a:lnTo>
                      <a:pt x="11898" y="1790"/>
                    </a:lnTo>
                    <a:lnTo>
                      <a:pt x="11920" y="1799"/>
                    </a:lnTo>
                    <a:lnTo>
                      <a:pt x="11943" y="1807"/>
                    </a:lnTo>
                    <a:lnTo>
                      <a:pt x="11965" y="1814"/>
                    </a:lnTo>
                    <a:lnTo>
                      <a:pt x="11987" y="1821"/>
                    </a:lnTo>
                    <a:lnTo>
                      <a:pt x="12010" y="1827"/>
                    </a:lnTo>
                    <a:lnTo>
                      <a:pt x="12032" y="1833"/>
                    </a:lnTo>
                    <a:lnTo>
                      <a:pt x="12054" y="1836"/>
                    </a:lnTo>
                    <a:lnTo>
                      <a:pt x="12076" y="1839"/>
                    </a:lnTo>
                    <a:lnTo>
                      <a:pt x="12097" y="1842"/>
                    </a:lnTo>
                    <a:lnTo>
                      <a:pt x="12118" y="1844"/>
                    </a:lnTo>
                    <a:lnTo>
                      <a:pt x="12137" y="1844"/>
                    </a:lnTo>
                    <a:lnTo>
                      <a:pt x="12157" y="1843"/>
                    </a:lnTo>
                    <a:lnTo>
                      <a:pt x="12176" y="1842"/>
                    </a:lnTo>
                    <a:lnTo>
                      <a:pt x="12193" y="1838"/>
                    </a:lnTo>
                    <a:lnTo>
                      <a:pt x="12209" y="1835"/>
                    </a:lnTo>
                    <a:lnTo>
                      <a:pt x="12224" y="1829"/>
                    </a:lnTo>
                    <a:lnTo>
                      <a:pt x="12238" y="1822"/>
                    </a:lnTo>
                    <a:lnTo>
                      <a:pt x="12251" y="1814"/>
                    </a:lnTo>
                    <a:lnTo>
                      <a:pt x="12261" y="1805"/>
                    </a:lnTo>
                    <a:lnTo>
                      <a:pt x="12271" y="1794"/>
                    </a:lnTo>
                    <a:lnTo>
                      <a:pt x="12278" y="1782"/>
                    </a:lnTo>
                    <a:lnTo>
                      <a:pt x="12287" y="1768"/>
                    </a:lnTo>
                    <a:lnTo>
                      <a:pt x="12293" y="1755"/>
                    </a:lnTo>
                    <a:lnTo>
                      <a:pt x="12299" y="1741"/>
                    </a:lnTo>
                    <a:lnTo>
                      <a:pt x="12304" y="1730"/>
                    </a:lnTo>
                    <a:lnTo>
                      <a:pt x="12307" y="1717"/>
                    </a:lnTo>
                    <a:lnTo>
                      <a:pt x="12311" y="1705"/>
                    </a:lnTo>
                    <a:lnTo>
                      <a:pt x="12313" y="1694"/>
                    </a:lnTo>
                    <a:lnTo>
                      <a:pt x="12314" y="1682"/>
                    </a:lnTo>
                    <a:lnTo>
                      <a:pt x="12314" y="1671"/>
                    </a:lnTo>
                    <a:lnTo>
                      <a:pt x="12314" y="1660"/>
                    </a:lnTo>
                    <a:lnTo>
                      <a:pt x="12313" y="1650"/>
                    </a:lnTo>
                    <a:lnTo>
                      <a:pt x="12311" y="1641"/>
                    </a:lnTo>
                    <a:lnTo>
                      <a:pt x="12307" y="1630"/>
                    </a:lnTo>
                    <a:lnTo>
                      <a:pt x="12304" y="1621"/>
                    </a:lnTo>
                    <a:lnTo>
                      <a:pt x="12298" y="1612"/>
                    </a:lnTo>
                    <a:lnTo>
                      <a:pt x="12293" y="1603"/>
                    </a:lnTo>
                    <a:lnTo>
                      <a:pt x="12287" y="1595"/>
                    </a:lnTo>
                    <a:lnTo>
                      <a:pt x="12280" y="1586"/>
                    </a:lnTo>
                    <a:lnTo>
                      <a:pt x="12270" y="1577"/>
                    </a:lnTo>
                    <a:lnTo>
                      <a:pt x="12262" y="1570"/>
                    </a:lnTo>
                    <a:lnTo>
                      <a:pt x="12252" y="1562"/>
                    </a:lnTo>
                    <a:lnTo>
                      <a:pt x="12241" y="1554"/>
                    </a:lnTo>
                    <a:lnTo>
                      <a:pt x="12230" y="1547"/>
                    </a:lnTo>
                    <a:lnTo>
                      <a:pt x="12217" y="1540"/>
                    </a:lnTo>
                    <a:lnTo>
                      <a:pt x="12189" y="1526"/>
                    </a:lnTo>
                    <a:lnTo>
                      <a:pt x="12158" y="1514"/>
                    </a:lnTo>
                    <a:lnTo>
                      <a:pt x="12125" y="1501"/>
                    </a:lnTo>
                    <a:lnTo>
                      <a:pt x="12087" y="1489"/>
                    </a:lnTo>
                    <a:lnTo>
                      <a:pt x="12037" y="1474"/>
                    </a:lnTo>
                    <a:lnTo>
                      <a:pt x="11984" y="1458"/>
                    </a:lnTo>
                    <a:lnTo>
                      <a:pt x="11928" y="1442"/>
                    </a:lnTo>
                    <a:lnTo>
                      <a:pt x="11871" y="1425"/>
                    </a:lnTo>
                    <a:lnTo>
                      <a:pt x="11811" y="1406"/>
                    </a:lnTo>
                    <a:lnTo>
                      <a:pt x="11750" y="1387"/>
                    </a:lnTo>
                    <a:lnTo>
                      <a:pt x="11690" y="1367"/>
                    </a:lnTo>
                    <a:lnTo>
                      <a:pt x="11629" y="1345"/>
                    </a:lnTo>
                    <a:lnTo>
                      <a:pt x="11569" y="1323"/>
                    </a:lnTo>
                    <a:lnTo>
                      <a:pt x="11509" y="1300"/>
                    </a:lnTo>
                    <a:lnTo>
                      <a:pt x="11451" y="1276"/>
                    </a:lnTo>
                    <a:lnTo>
                      <a:pt x="11396" y="1249"/>
                    </a:lnTo>
                    <a:lnTo>
                      <a:pt x="11368" y="1236"/>
                    </a:lnTo>
                    <a:lnTo>
                      <a:pt x="11343" y="1222"/>
                    </a:lnTo>
                    <a:lnTo>
                      <a:pt x="11316" y="1209"/>
                    </a:lnTo>
                    <a:lnTo>
                      <a:pt x="11292" y="1194"/>
                    </a:lnTo>
                    <a:lnTo>
                      <a:pt x="11267" y="1179"/>
                    </a:lnTo>
                    <a:lnTo>
                      <a:pt x="11244" y="1164"/>
                    </a:lnTo>
                    <a:lnTo>
                      <a:pt x="11222" y="1149"/>
                    </a:lnTo>
                    <a:lnTo>
                      <a:pt x="11202" y="1132"/>
                    </a:lnTo>
                    <a:lnTo>
                      <a:pt x="11173" y="1108"/>
                    </a:lnTo>
                    <a:lnTo>
                      <a:pt x="11146" y="1083"/>
                    </a:lnTo>
                    <a:lnTo>
                      <a:pt x="11135" y="1069"/>
                    </a:lnTo>
                    <a:lnTo>
                      <a:pt x="11123" y="1056"/>
                    </a:lnTo>
                    <a:lnTo>
                      <a:pt x="11112" y="1042"/>
                    </a:lnTo>
                    <a:lnTo>
                      <a:pt x="11101" y="1028"/>
                    </a:lnTo>
                    <a:lnTo>
                      <a:pt x="11092" y="1015"/>
                    </a:lnTo>
                    <a:lnTo>
                      <a:pt x="11083" y="1001"/>
                    </a:lnTo>
                    <a:lnTo>
                      <a:pt x="11073" y="986"/>
                    </a:lnTo>
                    <a:lnTo>
                      <a:pt x="11065" y="971"/>
                    </a:lnTo>
                    <a:lnTo>
                      <a:pt x="11058" y="956"/>
                    </a:lnTo>
                    <a:lnTo>
                      <a:pt x="11051" y="939"/>
                    </a:lnTo>
                    <a:lnTo>
                      <a:pt x="11044" y="923"/>
                    </a:lnTo>
                    <a:lnTo>
                      <a:pt x="11039" y="906"/>
                    </a:lnTo>
                    <a:lnTo>
                      <a:pt x="11033" y="889"/>
                    </a:lnTo>
                    <a:lnTo>
                      <a:pt x="11028" y="871"/>
                    </a:lnTo>
                    <a:lnTo>
                      <a:pt x="11025" y="853"/>
                    </a:lnTo>
                    <a:lnTo>
                      <a:pt x="11020" y="834"/>
                    </a:lnTo>
                    <a:lnTo>
                      <a:pt x="11018" y="815"/>
                    </a:lnTo>
                    <a:lnTo>
                      <a:pt x="11016" y="795"/>
                    </a:lnTo>
                    <a:lnTo>
                      <a:pt x="11013" y="774"/>
                    </a:lnTo>
                    <a:lnTo>
                      <a:pt x="11012" y="753"/>
                    </a:lnTo>
                    <a:lnTo>
                      <a:pt x="11010" y="709"/>
                    </a:lnTo>
                    <a:lnTo>
                      <a:pt x="11011" y="662"/>
                    </a:lnTo>
                    <a:lnTo>
                      <a:pt x="11014" y="611"/>
                    </a:lnTo>
                    <a:lnTo>
                      <a:pt x="11019" y="558"/>
                    </a:lnTo>
                    <a:lnTo>
                      <a:pt x="11024" y="528"/>
                    </a:lnTo>
                    <a:lnTo>
                      <a:pt x="11031" y="499"/>
                    </a:lnTo>
                    <a:lnTo>
                      <a:pt x="11039" y="470"/>
                    </a:lnTo>
                    <a:lnTo>
                      <a:pt x="11049" y="441"/>
                    </a:lnTo>
                    <a:lnTo>
                      <a:pt x="11061" y="414"/>
                    </a:lnTo>
                    <a:lnTo>
                      <a:pt x="11073" y="387"/>
                    </a:lnTo>
                    <a:lnTo>
                      <a:pt x="11088" y="361"/>
                    </a:lnTo>
                    <a:lnTo>
                      <a:pt x="11105" y="335"/>
                    </a:lnTo>
                    <a:lnTo>
                      <a:pt x="11122" y="311"/>
                    </a:lnTo>
                    <a:lnTo>
                      <a:pt x="11140" y="287"/>
                    </a:lnTo>
                    <a:lnTo>
                      <a:pt x="11160" y="263"/>
                    </a:lnTo>
                    <a:lnTo>
                      <a:pt x="11181" y="240"/>
                    </a:lnTo>
                    <a:lnTo>
                      <a:pt x="11203" y="218"/>
                    </a:lnTo>
                    <a:lnTo>
                      <a:pt x="11225" y="199"/>
                    </a:lnTo>
                    <a:lnTo>
                      <a:pt x="11249" y="178"/>
                    </a:lnTo>
                    <a:lnTo>
                      <a:pt x="11273" y="159"/>
                    </a:lnTo>
                    <a:lnTo>
                      <a:pt x="11299" y="141"/>
                    </a:lnTo>
                    <a:lnTo>
                      <a:pt x="11325" y="125"/>
                    </a:lnTo>
                    <a:lnTo>
                      <a:pt x="11351" y="109"/>
                    </a:lnTo>
                    <a:lnTo>
                      <a:pt x="11378" y="94"/>
                    </a:lnTo>
                    <a:lnTo>
                      <a:pt x="11406" y="80"/>
                    </a:lnTo>
                    <a:lnTo>
                      <a:pt x="11434" y="66"/>
                    </a:lnTo>
                    <a:lnTo>
                      <a:pt x="11462" y="54"/>
                    </a:lnTo>
                    <a:lnTo>
                      <a:pt x="11490" y="44"/>
                    </a:lnTo>
                    <a:lnTo>
                      <a:pt x="11519" y="35"/>
                    </a:lnTo>
                    <a:lnTo>
                      <a:pt x="11548" y="25"/>
                    </a:lnTo>
                    <a:lnTo>
                      <a:pt x="11577" y="19"/>
                    </a:lnTo>
                    <a:lnTo>
                      <a:pt x="11605" y="13"/>
                    </a:lnTo>
                    <a:lnTo>
                      <a:pt x="11634" y="7"/>
                    </a:lnTo>
                    <a:lnTo>
                      <a:pt x="11663" y="4"/>
                    </a:lnTo>
                    <a:lnTo>
                      <a:pt x="11690" y="1"/>
                    </a:lnTo>
                    <a:lnTo>
                      <a:pt x="11718"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4" name="Freeform 8"/>
              <p:cNvSpPr>
                <a:spLocks/>
              </p:cNvSpPr>
              <p:nvPr/>
            </p:nvSpPr>
            <p:spPr bwMode="auto">
              <a:xfrm>
                <a:off x="5148262" y="2136775"/>
                <a:ext cx="4695826" cy="492124"/>
              </a:xfrm>
              <a:custGeom>
                <a:avLst/>
                <a:gdLst>
                  <a:gd name="T0" fmla="*/ 0 w 8874"/>
                  <a:gd name="T1" fmla="*/ 0 h 929"/>
                  <a:gd name="T2" fmla="*/ 8874 w 8874"/>
                  <a:gd name="T3" fmla="*/ 0 h 929"/>
                  <a:gd name="T4" fmla="*/ 8874 w 8874"/>
                  <a:gd name="T5" fmla="*/ 929 h 929"/>
                  <a:gd name="T6" fmla="*/ 1 w 8874"/>
                  <a:gd name="T7" fmla="*/ 929 h 929"/>
                  <a:gd name="T8" fmla="*/ 22 w 8874"/>
                  <a:gd name="T9" fmla="*/ 906 h 929"/>
                  <a:gd name="T10" fmla="*/ 42 w 8874"/>
                  <a:gd name="T11" fmla="*/ 882 h 929"/>
                  <a:gd name="T12" fmla="*/ 61 w 8874"/>
                  <a:gd name="T13" fmla="*/ 857 h 929"/>
                  <a:gd name="T14" fmla="*/ 78 w 8874"/>
                  <a:gd name="T15" fmla="*/ 831 h 929"/>
                  <a:gd name="T16" fmla="*/ 94 w 8874"/>
                  <a:gd name="T17" fmla="*/ 804 h 929"/>
                  <a:gd name="T18" fmla="*/ 109 w 8874"/>
                  <a:gd name="T19" fmla="*/ 776 h 929"/>
                  <a:gd name="T20" fmla="*/ 123 w 8874"/>
                  <a:gd name="T21" fmla="*/ 748 h 929"/>
                  <a:gd name="T22" fmla="*/ 136 w 8874"/>
                  <a:gd name="T23" fmla="*/ 719 h 929"/>
                  <a:gd name="T24" fmla="*/ 147 w 8874"/>
                  <a:gd name="T25" fmla="*/ 690 h 929"/>
                  <a:gd name="T26" fmla="*/ 157 w 8874"/>
                  <a:gd name="T27" fmla="*/ 659 h 929"/>
                  <a:gd name="T28" fmla="*/ 166 w 8874"/>
                  <a:gd name="T29" fmla="*/ 629 h 929"/>
                  <a:gd name="T30" fmla="*/ 173 w 8874"/>
                  <a:gd name="T31" fmla="*/ 596 h 929"/>
                  <a:gd name="T32" fmla="*/ 177 w 8874"/>
                  <a:gd name="T33" fmla="*/ 565 h 929"/>
                  <a:gd name="T34" fmla="*/ 182 w 8874"/>
                  <a:gd name="T35" fmla="*/ 531 h 929"/>
                  <a:gd name="T36" fmla="*/ 184 w 8874"/>
                  <a:gd name="T37" fmla="*/ 499 h 929"/>
                  <a:gd name="T38" fmla="*/ 186 w 8874"/>
                  <a:gd name="T39" fmla="*/ 466 h 929"/>
                  <a:gd name="T40" fmla="*/ 184 w 8874"/>
                  <a:gd name="T41" fmla="*/ 432 h 929"/>
                  <a:gd name="T42" fmla="*/ 182 w 8874"/>
                  <a:gd name="T43" fmla="*/ 399 h 929"/>
                  <a:gd name="T44" fmla="*/ 177 w 8874"/>
                  <a:gd name="T45" fmla="*/ 366 h 929"/>
                  <a:gd name="T46" fmla="*/ 173 w 8874"/>
                  <a:gd name="T47" fmla="*/ 334 h 929"/>
                  <a:gd name="T48" fmla="*/ 165 w 8874"/>
                  <a:gd name="T49" fmla="*/ 303 h 929"/>
                  <a:gd name="T50" fmla="*/ 157 w 8874"/>
                  <a:gd name="T51" fmla="*/ 272 h 929"/>
                  <a:gd name="T52" fmla="*/ 146 w 8874"/>
                  <a:gd name="T53" fmla="*/ 240 h 929"/>
                  <a:gd name="T54" fmla="*/ 136 w 8874"/>
                  <a:gd name="T55" fmla="*/ 211 h 929"/>
                  <a:gd name="T56" fmla="*/ 123 w 8874"/>
                  <a:gd name="T57" fmla="*/ 181 h 929"/>
                  <a:gd name="T58" fmla="*/ 109 w 8874"/>
                  <a:gd name="T59" fmla="*/ 154 h 929"/>
                  <a:gd name="T60" fmla="*/ 93 w 8874"/>
                  <a:gd name="T61" fmla="*/ 126 h 929"/>
                  <a:gd name="T62" fmla="*/ 77 w 8874"/>
                  <a:gd name="T63" fmla="*/ 98 h 929"/>
                  <a:gd name="T64" fmla="*/ 60 w 8874"/>
                  <a:gd name="T65" fmla="*/ 73 h 929"/>
                  <a:gd name="T66" fmla="*/ 40 w 8874"/>
                  <a:gd name="T67" fmla="*/ 47 h 929"/>
                  <a:gd name="T68" fmla="*/ 20 w 8874"/>
                  <a:gd name="T69" fmla="*/ 23 h 929"/>
                  <a:gd name="T70" fmla="*/ 0 w 8874"/>
                  <a:gd name="T7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74" h="929">
                    <a:moveTo>
                      <a:pt x="0" y="0"/>
                    </a:moveTo>
                    <a:lnTo>
                      <a:pt x="8874" y="0"/>
                    </a:lnTo>
                    <a:lnTo>
                      <a:pt x="8874" y="929"/>
                    </a:lnTo>
                    <a:lnTo>
                      <a:pt x="1" y="929"/>
                    </a:lnTo>
                    <a:lnTo>
                      <a:pt x="22" y="906"/>
                    </a:lnTo>
                    <a:lnTo>
                      <a:pt x="42" y="882"/>
                    </a:lnTo>
                    <a:lnTo>
                      <a:pt x="61" y="857"/>
                    </a:lnTo>
                    <a:lnTo>
                      <a:pt x="78" y="831"/>
                    </a:lnTo>
                    <a:lnTo>
                      <a:pt x="94" y="804"/>
                    </a:lnTo>
                    <a:lnTo>
                      <a:pt x="109" y="776"/>
                    </a:lnTo>
                    <a:lnTo>
                      <a:pt x="123" y="748"/>
                    </a:lnTo>
                    <a:lnTo>
                      <a:pt x="136" y="719"/>
                    </a:lnTo>
                    <a:lnTo>
                      <a:pt x="147" y="690"/>
                    </a:lnTo>
                    <a:lnTo>
                      <a:pt x="157" y="659"/>
                    </a:lnTo>
                    <a:lnTo>
                      <a:pt x="166" y="629"/>
                    </a:lnTo>
                    <a:lnTo>
                      <a:pt x="173" y="596"/>
                    </a:lnTo>
                    <a:lnTo>
                      <a:pt x="177" y="565"/>
                    </a:lnTo>
                    <a:lnTo>
                      <a:pt x="182" y="531"/>
                    </a:lnTo>
                    <a:lnTo>
                      <a:pt x="184" y="499"/>
                    </a:lnTo>
                    <a:lnTo>
                      <a:pt x="186" y="466"/>
                    </a:lnTo>
                    <a:lnTo>
                      <a:pt x="184" y="432"/>
                    </a:lnTo>
                    <a:lnTo>
                      <a:pt x="182" y="399"/>
                    </a:lnTo>
                    <a:lnTo>
                      <a:pt x="177" y="366"/>
                    </a:lnTo>
                    <a:lnTo>
                      <a:pt x="173" y="334"/>
                    </a:lnTo>
                    <a:lnTo>
                      <a:pt x="165" y="303"/>
                    </a:lnTo>
                    <a:lnTo>
                      <a:pt x="157" y="272"/>
                    </a:lnTo>
                    <a:lnTo>
                      <a:pt x="146" y="240"/>
                    </a:lnTo>
                    <a:lnTo>
                      <a:pt x="136" y="211"/>
                    </a:lnTo>
                    <a:lnTo>
                      <a:pt x="123" y="181"/>
                    </a:lnTo>
                    <a:lnTo>
                      <a:pt x="109" y="154"/>
                    </a:lnTo>
                    <a:lnTo>
                      <a:pt x="93" y="126"/>
                    </a:lnTo>
                    <a:lnTo>
                      <a:pt x="77" y="98"/>
                    </a:lnTo>
                    <a:lnTo>
                      <a:pt x="60" y="73"/>
                    </a:lnTo>
                    <a:lnTo>
                      <a:pt x="40" y="47"/>
                    </a:lnTo>
                    <a:lnTo>
                      <a:pt x="20" y="23"/>
                    </a:lnTo>
                    <a:lnTo>
                      <a:pt x="0"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5" name="Freeform 9"/>
              <p:cNvSpPr>
                <a:spLocks/>
              </p:cNvSpPr>
              <p:nvPr/>
            </p:nvSpPr>
            <p:spPr bwMode="auto">
              <a:xfrm>
                <a:off x="2865441" y="2136775"/>
                <a:ext cx="1762127" cy="492124"/>
              </a:xfrm>
              <a:custGeom>
                <a:avLst/>
                <a:gdLst>
                  <a:gd name="T0" fmla="*/ 0 w 3330"/>
                  <a:gd name="T1" fmla="*/ 929 h 929"/>
                  <a:gd name="T2" fmla="*/ 0 w 3330"/>
                  <a:gd name="T3" fmla="*/ 0 h 929"/>
                  <a:gd name="T4" fmla="*/ 3330 w 3330"/>
                  <a:gd name="T5" fmla="*/ 0 h 929"/>
                  <a:gd name="T6" fmla="*/ 3309 w 3330"/>
                  <a:gd name="T7" fmla="*/ 23 h 929"/>
                  <a:gd name="T8" fmla="*/ 3289 w 3330"/>
                  <a:gd name="T9" fmla="*/ 47 h 929"/>
                  <a:gd name="T10" fmla="*/ 3270 w 3330"/>
                  <a:gd name="T11" fmla="*/ 73 h 929"/>
                  <a:gd name="T12" fmla="*/ 3252 w 3330"/>
                  <a:gd name="T13" fmla="*/ 98 h 929"/>
                  <a:gd name="T14" fmla="*/ 3236 w 3330"/>
                  <a:gd name="T15" fmla="*/ 126 h 929"/>
                  <a:gd name="T16" fmla="*/ 3221 w 3330"/>
                  <a:gd name="T17" fmla="*/ 154 h 929"/>
                  <a:gd name="T18" fmla="*/ 3207 w 3330"/>
                  <a:gd name="T19" fmla="*/ 181 h 929"/>
                  <a:gd name="T20" fmla="*/ 3194 w 3330"/>
                  <a:gd name="T21" fmla="*/ 211 h 929"/>
                  <a:gd name="T22" fmla="*/ 3183 w 3330"/>
                  <a:gd name="T23" fmla="*/ 240 h 929"/>
                  <a:gd name="T24" fmla="*/ 3172 w 3330"/>
                  <a:gd name="T25" fmla="*/ 272 h 929"/>
                  <a:gd name="T26" fmla="*/ 3164 w 3330"/>
                  <a:gd name="T27" fmla="*/ 303 h 929"/>
                  <a:gd name="T28" fmla="*/ 3157 w 3330"/>
                  <a:gd name="T29" fmla="*/ 334 h 929"/>
                  <a:gd name="T30" fmla="*/ 3151 w 3330"/>
                  <a:gd name="T31" fmla="*/ 366 h 929"/>
                  <a:gd name="T32" fmla="*/ 3147 w 3330"/>
                  <a:gd name="T33" fmla="*/ 399 h 929"/>
                  <a:gd name="T34" fmla="*/ 3144 w 3330"/>
                  <a:gd name="T35" fmla="*/ 432 h 929"/>
                  <a:gd name="T36" fmla="*/ 3143 w 3330"/>
                  <a:gd name="T37" fmla="*/ 466 h 929"/>
                  <a:gd name="T38" fmla="*/ 3144 w 3330"/>
                  <a:gd name="T39" fmla="*/ 499 h 929"/>
                  <a:gd name="T40" fmla="*/ 3147 w 3330"/>
                  <a:gd name="T41" fmla="*/ 531 h 929"/>
                  <a:gd name="T42" fmla="*/ 3151 w 3330"/>
                  <a:gd name="T43" fmla="*/ 565 h 929"/>
                  <a:gd name="T44" fmla="*/ 3156 w 3330"/>
                  <a:gd name="T45" fmla="*/ 596 h 929"/>
                  <a:gd name="T46" fmla="*/ 3163 w 3330"/>
                  <a:gd name="T47" fmla="*/ 629 h 929"/>
                  <a:gd name="T48" fmla="*/ 3172 w 3330"/>
                  <a:gd name="T49" fmla="*/ 659 h 929"/>
                  <a:gd name="T50" fmla="*/ 3181 w 3330"/>
                  <a:gd name="T51" fmla="*/ 690 h 929"/>
                  <a:gd name="T52" fmla="*/ 3193 w 3330"/>
                  <a:gd name="T53" fmla="*/ 719 h 929"/>
                  <a:gd name="T54" fmla="*/ 3206 w 3330"/>
                  <a:gd name="T55" fmla="*/ 748 h 929"/>
                  <a:gd name="T56" fmla="*/ 3220 w 3330"/>
                  <a:gd name="T57" fmla="*/ 776 h 929"/>
                  <a:gd name="T58" fmla="*/ 3235 w 3330"/>
                  <a:gd name="T59" fmla="*/ 804 h 929"/>
                  <a:gd name="T60" fmla="*/ 3251 w 3330"/>
                  <a:gd name="T61" fmla="*/ 831 h 929"/>
                  <a:gd name="T62" fmla="*/ 3269 w 3330"/>
                  <a:gd name="T63" fmla="*/ 857 h 929"/>
                  <a:gd name="T64" fmla="*/ 3288 w 3330"/>
                  <a:gd name="T65" fmla="*/ 882 h 929"/>
                  <a:gd name="T66" fmla="*/ 3307 w 3330"/>
                  <a:gd name="T67" fmla="*/ 906 h 929"/>
                  <a:gd name="T68" fmla="*/ 3328 w 3330"/>
                  <a:gd name="T69" fmla="*/ 929 h 929"/>
                  <a:gd name="T70" fmla="*/ 0 w 3330"/>
                  <a:gd name="T71"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30" h="929">
                    <a:moveTo>
                      <a:pt x="0" y="929"/>
                    </a:moveTo>
                    <a:lnTo>
                      <a:pt x="0" y="0"/>
                    </a:lnTo>
                    <a:lnTo>
                      <a:pt x="3330" y="0"/>
                    </a:lnTo>
                    <a:lnTo>
                      <a:pt x="3309" y="23"/>
                    </a:lnTo>
                    <a:lnTo>
                      <a:pt x="3289" y="47"/>
                    </a:lnTo>
                    <a:lnTo>
                      <a:pt x="3270" y="73"/>
                    </a:lnTo>
                    <a:lnTo>
                      <a:pt x="3252" y="98"/>
                    </a:lnTo>
                    <a:lnTo>
                      <a:pt x="3236" y="126"/>
                    </a:lnTo>
                    <a:lnTo>
                      <a:pt x="3221" y="154"/>
                    </a:lnTo>
                    <a:lnTo>
                      <a:pt x="3207" y="181"/>
                    </a:lnTo>
                    <a:lnTo>
                      <a:pt x="3194" y="211"/>
                    </a:lnTo>
                    <a:lnTo>
                      <a:pt x="3183" y="240"/>
                    </a:lnTo>
                    <a:lnTo>
                      <a:pt x="3172" y="272"/>
                    </a:lnTo>
                    <a:lnTo>
                      <a:pt x="3164" y="303"/>
                    </a:lnTo>
                    <a:lnTo>
                      <a:pt x="3157" y="334"/>
                    </a:lnTo>
                    <a:lnTo>
                      <a:pt x="3151" y="366"/>
                    </a:lnTo>
                    <a:lnTo>
                      <a:pt x="3147" y="399"/>
                    </a:lnTo>
                    <a:lnTo>
                      <a:pt x="3144" y="432"/>
                    </a:lnTo>
                    <a:lnTo>
                      <a:pt x="3143" y="466"/>
                    </a:lnTo>
                    <a:lnTo>
                      <a:pt x="3144" y="499"/>
                    </a:lnTo>
                    <a:lnTo>
                      <a:pt x="3147" y="531"/>
                    </a:lnTo>
                    <a:lnTo>
                      <a:pt x="3151" y="565"/>
                    </a:lnTo>
                    <a:lnTo>
                      <a:pt x="3156" y="596"/>
                    </a:lnTo>
                    <a:lnTo>
                      <a:pt x="3163" y="629"/>
                    </a:lnTo>
                    <a:lnTo>
                      <a:pt x="3172" y="659"/>
                    </a:lnTo>
                    <a:lnTo>
                      <a:pt x="3181" y="690"/>
                    </a:lnTo>
                    <a:lnTo>
                      <a:pt x="3193" y="719"/>
                    </a:lnTo>
                    <a:lnTo>
                      <a:pt x="3206" y="748"/>
                    </a:lnTo>
                    <a:lnTo>
                      <a:pt x="3220" y="776"/>
                    </a:lnTo>
                    <a:lnTo>
                      <a:pt x="3235" y="804"/>
                    </a:lnTo>
                    <a:lnTo>
                      <a:pt x="3251" y="831"/>
                    </a:lnTo>
                    <a:lnTo>
                      <a:pt x="3269" y="857"/>
                    </a:lnTo>
                    <a:lnTo>
                      <a:pt x="3288" y="882"/>
                    </a:lnTo>
                    <a:lnTo>
                      <a:pt x="3307" y="906"/>
                    </a:lnTo>
                    <a:lnTo>
                      <a:pt x="3328" y="929"/>
                    </a:lnTo>
                    <a:lnTo>
                      <a:pt x="0" y="929"/>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6" name="Rectangle 10"/>
              <p:cNvSpPr>
                <a:spLocks noChangeArrowheads="1"/>
              </p:cNvSpPr>
              <p:nvPr/>
            </p:nvSpPr>
            <p:spPr bwMode="auto">
              <a:xfrm>
                <a:off x="2871788" y="4232277"/>
                <a:ext cx="6972300" cy="488948"/>
              </a:xfrm>
              <a:prstGeom prst="rect">
                <a:avLst/>
              </a:pr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gr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96986" y="32936"/>
              <a:ext cx="1447800" cy="814388"/>
            </a:xfrm>
            <a:prstGeom prst="rect">
              <a:avLst/>
            </a:prstGeom>
          </p:spPr>
        </p:pic>
      </p:grpSp>
    </p:spTree>
    <p:extLst>
      <p:ext uri="{BB962C8B-B14F-4D97-AF65-F5344CB8AC3E}">
        <p14:creationId xmlns:p14="http://schemas.microsoft.com/office/powerpoint/2010/main" val="1178712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55674"/>
            <a:ext cx="4572000" cy="1754326"/>
          </a:xfrm>
          <a:prstGeom prst="rect">
            <a:avLst/>
          </a:prstGeom>
        </p:spPr>
        <p:txBody>
          <a:bodyPr>
            <a:spAutoFit/>
          </a:bodyPr>
          <a:lstStyle/>
          <a:p>
            <a:r>
              <a:rPr lang="en-US" dirty="0"/>
              <a:t>• Comprehensive management of </a:t>
            </a:r>
            <a:r>
              <a:rPr lang="en-US" dirty="0" smtClean="0"/>
              <a:t>reports;</a:t>
            </a:r>
            <a:endParaRPr lang="en-US" dirty="0"/>
          </a:p>
          <a:p>
            <a:r>
              <a:rPr lang="en-US" dirty="0"/>
              <a:t>• Industry-specific solutions </a:t>
            </a:r>
            <a:r>
              <a:rPr lang="en-US" dirty="0" smtClean="0"/>
              <a:t>;</a:t>
            </a:r>
            <a:endParaRPr lang="en-US" dirty="0"/>
          </a:p>
          <a:p>
            <a:r>
              <a:rPr lang="en-US" dirty="0"/>
              <a:t>• Output of HTML, Excel and PDF </a:t>
            </a:r>
            <a:r>
              <a:rPr lang="en-US" dirty="0" smtClean="0"/>
              <a:t>documents;</a:t>
            </a:r>
            <a:endParaRPr lang="en-US" dirty="0"/>
          </a:p>
          <a:p>
            <a:r>
              <a:rPr lang="en-US" dirty="0"/>
              <a:t>• Indication as tables and </a:t>
            </a:r>
            <a:r>
              <a:rPr lang="en-US" dirty="0" smtClean="0"/>
              <a:t>charts;</a:t>
            </a:r>
            <a:endParaRPr lang="en-US" dirty="0"/>
          </a:p>
          <a:p>
            <a:r>
              <a:rPr lang="en-US" dirty="0"/>
              <a:t>• Calculation </a:t>
            </a:r>
            <a:r>
              <a:rPr lang="en-US" dirty="0" smtClean="0"/>
              <a:t>functions;</a:t>
            </a:r>
            <a:endParaRPr lang="en-US" dirty="0"/>
          </a:p>
          <a:p>
            <a:r>
              <a:rPr lang="en-US" dirty="0"/>
              <a:t>• Individually </a:t>
            </a:r>
            <a:r>
              <a:rPr lang="en-US" dirty="0" smtClean="0"/>
              <a:t>configurable.</a:t>
            </a:r>
            <a:endParaRPr lang="en-US" dirty="0"/>
          </a:p>
        </p:txBody>
      </p:sp>
      <p:sp>
        <p:nvSpPr>
          <p:cNvPr id="5" name="Rectangle 4"/>
          <p:cNvSpPr/>
          <p:nvPr/>
        </p:nvSpPr>
        <p:spPr>
          <a:xfrm>
            <a:off x="3628386" y="101328"/>
            <a:ext cx="215193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0000"/>
                </a:solidFill>
                <a:effectLst>
                  <a:outerShdw blurRad="50800" dist="39000" dir="5460000" algn="tl">
                    <a:srgbClr val="000000">
                      <a:alpha val="38000"/>
                    </a:srgbClr>
                  </a:outerShdw>
                </a:effectLst>
              </a:rPr>
              <a:t>Reporting…</a:t>
            </a:r>
            <a:endParaRPr lang="en-US" sz="3200" b="1" cap="none" spc="0" dirty="0">
              <a:ln w="11430"/>
              <a:solidFill>
                <a:srgbClr val="FF0000"/>
              </a:solidFill>
              <a:effectLst>
                <a:outerShdw blurRad="50800" dist="39000" dir="5460000" algn="tl">
                  <a:srgbClr val="000000">
                    <a:alpha val="38000"/>
                  </a:srgbClr>
                </a:outerShdw>
              </a:effectLst>
            </a:endParaRPr>
          </a:p>
        </p:txBody>
      </p:sp>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4419600"/>
            <a:ext cx="8839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1024351"/>
            <a:ext cx="4124325" cy="309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62906" y="32936"/>
            <a:ext cx="8981880" cy="814388"/>
            <a:chOff x="62906" y="32936"/>
            <a:chExt cx="8981880" cy="814388"/>
          </a:xfrm>
        </p:grpSpPr>
        <p:grpSp>
          <p:nvGrpSpPr>
            <p:cNvPr id="7" name="Gruppieren 5"/>
            <p:cNvGrpSpPr>
              <a:grpSpLocks noChangeAspect="1"/>
            </p:cNvGrpSpPr>
            <p:nvPr/>
          </p:nvGrpSpPr>
          <p:grpSpPr>
            <a:xfrm>
              <a:off x="62906" y="115458"/>
              <a:ext cx="1842094" cy="494142"/>
              <a:chOff x="61913" y="2136775"/>
              <a:chExt cx="9839699" cy="2584450"/>
            </a:xfrm>
          </p:grpSpPr>
          <p:sp>
            <p:nvSpPr>
              <p:cNvPr id="9" name="AutoShape 3"/>
              <p:cNvSpPr>
                <a:spLocks noChangeAspect="1" noChangeArrowheads="1" noTextEdit="1"/>
              </p:cNvSpPr>
              <p:nvPr/>
            </p:nvSpPr>
            <p:spPr bwMode="auto">
              <a:xfrm>
                <a:off x="61913" y="2136775"/>
                <a:ext cx="97821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p>
                <a:endParaRPr lang="en-US" sz="1837" dirty="0"/>
              </a:p>
            </p:txBody>
          </p:sp>
          <p:sp>
            <p:nvSpPr>
              <p:cNvPr id="10" name="Freeform 5"/>
              <p:cNvSpPr>
                <a:spLocks/>
              </p:cNvSpPr>
              <p:nvPr/>
            </p:nvSpPr>
            <p:spPr bwMode="auto">
              <a:xfrm>
                <a:off x="4643439" y="2138366"/>
                <a:ext cx="488952" cy="488948"/>
              </a:xfrm>
              <a:custGeom>
                <a:avLst/>
                <a:gdLst>
                  <a:gd name="T0" fmla="*/ 509 w 924"/>
                  <a:gd name="T1" fmla="*/ 3 h 925"/>
                  <a:gd name="T2" fmla="*/ 577 w 924"/>
                  <a:gd name="T3" fmla="*/ 14 h 925"/>
                  <a:gd name="T4" fmla="*/ 642 w 924"/>
                  <a:gd name="T5" fmla="*/ 36 h 925"/>
                  <a:gd name="T6" fmla="*/ 702 w 924"/>
                  <a:gd name="T7" fmla="*/ 67 h 925"/>
                  <a:gd name="T8" fmla="*/ 756 w 924"/>
                  <a:gd name="T9" fmla="*/ 106 h 925"/>
                  <a:gd name="T10" fmla="*/ 803 w 924"/>
                  <a:gd name="T11" fmla="*/ 152 h 925"/>
                  <a:gd name="T12" fmla="*/ 845 w 924"/>
                  <a:gd name="T13" fmla="*/ 205 h 925"/>
                  <a:gd name="T14" fmla="*/ 878 w 924"/>
                  <a:gd name="T15" fmla="*/ 263 h 925"/>
                  <a:gd name="T16" fmla="*/ 903 w 924"/>
                  <a:gd name="T17" fmla="*/ 325 h 925"/>
                  <a:gd name="T18" fmla="*/ 919 w 924"/>
                  <a:gd name="T19" fmla="*/ 392 h 925"/>
                  <a:gd name="T20" fmla="*/ 924 w 924"/>
                  <a:gd name="T21" fmla="*/ 463 h 925"/>
                  <a:gd name="T22" fmla="*/ 919 w 924"/>
                  <a:gd name="T23" fmla="*/ 533 h 925"/>
                  <a:gd name="T24" fmla="*/ 903 w 924"/>
                  <a:gd name="T25" fmla="*/ 600 h 925"/>
                  <a:gd name="T26" fmla="*/ 878 w 924"/>
                  <a:gd name="T27" fmla="*/ 663 h 925"/>
                  <a:gd name="T28" fmla="*/ 845 w 924"/>
                  <a:gd name="T29" fmla="*/ 720 h 925"/>
                  <a:gd name="T30" fmla="*/ 803 w 924"/>
                  <a:gd name="T31" fmla="*/ 773 h 925"/>
                  <a:gd name="T32" fmla="*/ 756 w 924"/>
                  <a:gd name="T33" fmla="*/ 819 h 925"/>
                  <a:gd name="T34" fmla="*/ 702 w 924"/>
                  <a:gd name="T35" fmla="*/ 858 h 925"/>
                  <a:gd name="T36" fmla="*/ 642 w 924"/>
                  <a:gd name="T37" fmla="*/ 888 h 925"/>
                  <a:gd name="T38" fmla="*/ 577 w 924"/>
                  <a:gd name="T39" fmla="*/ 910 h 925"/>
                  <a:gd name="T40" fmla="*/ 509 w 924"/>
                  <a:gd name="T41" fmla="*/ 922 h 925"/>
                  <a:gd name="T42" fmla="*/ 438 w 924"/>
                  <a:gd name="T43" fmla="*/ 924 h 925"/>
                  <a:gd name="T44" fmla="*/ 369 w 924"/>
                  <a:gd name="T45" fmla="*/ 916 h 925"/>
                  <a:gd name="T46" fmla="*/ 303 w 924"/>
                  <a:gd name="T47" fmla="*/ 897 h 925"/>
                  <a:gd name="T48" fmla="*/ 242 w 924"/>
                  <a:gd name="T49" fmla="*/ 869 h 925"/>
                  <a:gd name="T50" fmla="*/ 186 w 924"/>
                  <a:gd name="T51" fmla="*/ 832 h 925"/>
                  <a:gd name="T52" fmla="*/ 136 w 924"/>
                  <a:gd name="T53" fmla="*/ 790 h 925"/>
                  <a:gd name="T54" fmla="*/ 92 w 924"/>
                  <a:gd name="T55" fmla="*/ 739 h 925"/>
                  <a:gd name="T56" fmla="*/ 56 w 924"/>
                  <a:gd name="T57" fmla="*/ 682 h 925"/>
                  <a:gd name="T58" fmla="*/ 28 w 924"/>
                  <a:gd name="T59" fmla="*/ 621 h 925"/>
                  <a:gd name="T60" fmla="*/ 10 w 924"/>
                  <a:gd name="T61" fmla="*/ 555 h 925"/>
                  <a:gd name="T62" fmla="*/ 0 w 924"/>
                  <a:gd name="T63" fmla="*/ 487 h 925"/>
                  <a:gd name="T64" fmla="*/ 3 w 924"/>
                  <a:gd name="T65" fmla="*/ 415 h 925"/>
                  <a:gd name="T66" fmla="*/ 14 w 924"/>
                  <a:gd name="T67" fmla="*/ 347 h 925"/>
                  <a:gd name="T68" fmla="*/ 36 w 924"/>
                  <a:gd name="T69" fmla="*/ 284 h 925"/>
                  <a:gd name="T70" fmla="*/ 67 w 924"/>
                  <a:gd name="T71" fmla="*/ 223 h 925"/>
                  <a:gd name="T72" fmla="*/ 106 w 924"/>
                  <a:gd name="T73" fmla="*/ 169 h 925"/>
                  <a:gd name="T74" fmla="*/ 152 w 924"/>
                  <a:gd name="T75" fmla="*/ 121 h 925"/>
                  <a:gd name="T76" fmla="*/ 204 w 924"/>
                  <a:gd name="T77" fmla="*/ 79 h 925"/>
                  <a:gd name="T78" fmla="*/ 261 w 924"/>
                  <a:gd name="T79" fmla="*/ 46 h 925"/>
                  <a:gd name="T80" fmla="*/ 325 w 924"/>
                  <a:gd name="T81" fmla="*/ 21 h 925"/>
                  <a:gd name="T82" fmla="*/ 392 w 924"/>
                  <a:gd name="T83" fmla="*/ 5 h 925"/>
                  <a:gd name="T84" fmla="*/ 463 w 924"/>
                  <a:gd name="T85"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4" h="925">
                    <a:moveTo>
                      <a:pt x="463" y="0"/>
                    </a:moveTo>
                    <a:lnTo>
                      <a:pt x="486" y="0"/>
                    </a:lnTo>
                    <a:lnTo>
                      <a:pt x="509" y="3"/>
                    </a:lnTo>
                    <a:lnTo>
                      <a:pt x="532" y="5"/>
                    </a:lnTo>
                    <a:lnTo>
                      <a:pt x="555" y="10"/>
                    </a:lnTo>
                    <a:lnTo>
                      <a:pt x="577" y="14"/>
                    </a:lnTo>
                    <a:lnTo>
                      <a:pt x="599" y="21"/>
                    </a:lnTo>
                    <a:lnTo>
                      <a:pt x="621" y="28"/>
                    </a:lnTo>
                    <a:lnTo>
                      <a:pt x="642" y="36"/>
                    </a:lnTo>
                    <a:lnTo>
                      <a:pt x="662" y="46"/>
                    </a:lnTo>
                    <a:lnTo>
                      <a:pt x="682" y="56"/>
                    </a:lnTo>
                    <a:lnTo>
                      <a:pt x="702" y="67"/>
                    </a:lnTo>
                    <a:lnTo>
                      <a:pt x="720" y="79"/>
                    </a:lnTo>
                    <a:lnTo>
                      <a:pt x="739" y="93"/>
                    </a:lnTo>
                    <a:lnTo>
                      <a:pt x="756" y="106"/>
                    </a:lnTo>
                    <a:lnTo>
                      <a:pt x="772" y="121"/>
                    </a:lnTo>
                    <a:lnTo>
                      <a:pt x="788" y="136"/>
                    </a:lnTo>
                    <a:lnTo>
                      <a:pt x="803" y="152"/>
                    </a:lnTo>
                    <a:lnTo>
                      <a:pt x="818" y="169"/>
                    </a:lnTo>
                    <a:lnTo>
                      <a:pt x="832" y="186"/>
                    </a:lnTo>
                    <a:lnTo>
                      <a:pt x="845" y="205"/>
                    </a:lnTo>
                    <a:lnTo>
                      <a:pt x="857" y="223"/>
                    </a:lnTo>
                    <a:lnTo>
                      <a:pt x="868" y="243"/>
                    </a:lnTo>
                    <a:lnTo>
                      <a:pt x="878" y="263"/>
                    </a:lnTo>
                    <a:lnTo>
                      <a:pt x="888" y="284"/>
                    </a:lnTo>
                    <a:lnTo>
                      <a:pt x="896" y="304"/>
                    </a:lnTo>
                    <a:lnTo>
                      <a:pt x="903" y="325"/>
                    </a:lnTo>
                    <a:lnTo>
                      <a:pt x="910" y="347"/>
                    </a:lnTo>
                    <a:lnTo>
                      <a:pt x="914" y="370"/>
                    </a:lnTo>
                    <a:lnTo>
                      <a:pt x="919" y="392"/>
                    </a:lnTo>
                    <a:lnTo>
                      <a:pt x="921" y="415"/>
                    </a:lnTo>
                    <a:lnTo>
                      <a:pt x="924" y="440"/>
                    </a:lnTo>
                    <a:lnTo>
                      <a:pt x="924" y="463"/>
                    </a:lnTo>
                    <a:lnTo>
                      <a:pt x="924" y="487"/>
                    </a:lnTo>
                    <a:lnTo>
                      <a:pt x="921" y="510"/>
                    </a:lnTo>
                    <a:lnTo>
                      <a:pt x="919" y="533"/>
                    </a:lnTo>
                    <a:lnTo>
                      <a:pt x="914" y="555"/>
                    </a:lnTo>
                    <a:lnTo>
                      <a:pt x="910" y="578"/>
                    </a:lnTo>
                    <a:lnTo>
                      <a:pt x="903" y="600"/>
                    </a:lnTo>
                    <a:lnTo>
                      <a:pt x="896" y="621"/>
                    </a:lnTo>
                    <a:lnTo>
                      <a:pt x="888" y="642"/>
                    </a:lnTo>
                    <a:lnTo>
                      <a:pt x="878" y="663"/>
                    </a:lnTo>
                    <a:lnTo>
                      <a:pt x="868" y="682"/>
                    </a:lnTo>
                    <a:lnTo>
                      <a:pt x="857" y="702"/>
                    </a:lnTo>
                    <a:lnTo>
                      <a:pt x="845" y="720"/>
                    </a:lnTo>
                    <a:lnTo>
                      <a:pt x="832" y="739"/>
                    </a:lnTo>
                    <a:lnTo>
                      <a:pt x="818" y="756"/>
                    </a:lnTo>
                    <a:lnTo>
                      <a:pt x="803" y="773"/>
                    </a:lnTo>
                    <a:lnTo>
                      <a:pt x="788" y="790"/>
                    </a:lnTo>
                    <a:lnTo>
                      <a:pt x="772" y="805"/>
                    </a:lnTo>
                    <a:lnTo>
                      <a:pt x="756" y="819"/>
                    </a:lnTo>
                    <a:lnTo>
                      <a:pt x="739" y="832"/>
                    </a:lnTo>
                    <a:lnTo>
                      <a:pt x="720" y="846"/>
                    </a:lnTo>
                    <a:lnTo>
                      <a:pt x="702" y="858"/>
                    </a:lnTo>
                    <a:lnTo>
                      <a:pt x="682" y="869"/>
                    </a:lnTo>
                    <a:lnTo>
                      <a:pt x="662" y="879"/>
                    </a:lnTo>
                    <a:lnTo>
                      <a:pt x="642" y="888"/>
                    </a:lnTo>
                    <a:lnTo>
                      <a:pt x="621" y="897"/>
                    </a:lnTo>
                    <a:lnTo>
                      <a:pt x="599" y="904"/>
                    </a:lnTo>
                    <a:lnTo>
                      <a:pt x="577" y="910"/>
                    </a:lnTo>
                    <a:lnTo>
                      <a:pt x="555" y="916"/>
                    </a:lnTo>
                    <a:lnTo>
                      <a:pt x="532" y="919"/>
                    </a:lnTo>
                    <a:lnTo>
                      <a:pt x="509" y="922"/>
                    </a:lnTo>
                    <a:lnTo>
                      <a:pt x="486" y="924"/>
                    </a:lnTo>
                    <a:lnTo>
                      <a:pt x="463" y="925"/>
                    </a:lnTo>
                    <a:lnTo>
                      <a:pt x="438" y="924"/>
                    </a:lnTo>
                    <a:lnTo>
                      <a:pt x="415" y="922"/>
                    </a:lnTo>
                    <a:lnTo>
                      <a:pt x="392" y="919"/>
                    </a:lnTo>
                    <a:lnTo>
                      <a:pt x="369" y="916"/>
                    </a:lnTo>
                    <a:lnTo>
                      <a:pt x="347" y="910"/>
                    </a:lnTo>
                    <a:lnTo>
                      <a:pt x="325" y="904"/>
                    </a:lnTo>
                    <a:lnTo>
                      <a:pt x="303" y="897"/>
                    </a:lnTo>
                    <a:lnTo>
                      <a:pt x="282" y="888"/>
                    </a:lnTo>
                    <a:lnTo>
                      <a:pt x="261" y="879"/>
                    </a:lnTo>
                    <a:lnTo>
                      <a:pt x="242" y="869"/>
                    </a:lnTo>
                    <a:lnTo>
                      <a:pt x="222" y="858"/>
                    </a:lnTo>
                    <a:lnTo>
                      <a:pt x="204" y="846"/>
                    </a:lnTo>
                    <a:lnTo>
                      <a:pt x="186" y="832"/>
                    </a:lnTo>
                    <a:lnTo>
                      <a:pt x="168" y="819"/>
                    </a:lnTo>
                    <a:lnTo>
                      <a:pt x="152" y="805"/>
                    </a:lnTo>
                    <a:lnTo>
                      <a:pt x="136" y="790"/>
                    </a:lnTo>
                    <a:lnTo>
                      <a:pt x="121" y="773"/>
                    </a:lnTo>
                    <a:lnTo>
                      <a:pt x="106" y="756"/>
                    </a:lnTo>
                    <a:lnTo>
                      <a:pt x="92" y="739"/>
                    </a:lnTo>
                    <a:lnTo>
                      <a:pt x="79" y="720"/>
                    </a:lnTo>
                    <a:lnTo>
                      <a:pt x="67" y="702"/>
                    </a:lnTo>
                    <a:lnTo>
                      <a:pt x="56" y="682"/>
                    </a:lnTo>
                    <a:lnTo>
                      <a:pt x="45" y="663"/>
                    </a:lnTo>
                    <a:lnTo>
                      <a:pt x="36" y="642"/>
                    </a:lnTo>
                    <a:lnTo>
                      <a:pt x="28" y="621"/>
                    </a:lnTo>
                    <a:lnTo>
                      <a:pt x="21" y="600"/>
                    </a:lnTo>
                    <a:lnTo>
                      <a:pt x="14" y="578"/>
                    </a:lnTo>
                    <a:lnTo>
                      <a:pt x="10" y="555"/>
                    </a:lnTo>
                    <a:lnTo>
                      <a:pt x="5" y="533"/>
                    </a:lnTo>
                    <a:lnTo>
                      <a:pt x="3" y="510"/>
                    </a:lnTo>
                    <a:lnTo>
                      <a:pt x="0" y="487"/>
                    </a:lnTo>
                    <a:lnTo>
                      <a:pt x="0" y="463"/>
                    </a:lnTo>
                    <a:lnTo>
                      <a:pt x="0" y="440"/>
                    </a:lnTo>
                    <a:lnTo>
                      <a:pt x="3" y="415"/>
                    </a:lnTo>
                    <a:lnTo>
                      <a:pt x="5" y="392"/>
                    </a:lnTo>
                    <a:lnTo>
                      <a:pt x="10" y="370"/>
                    </a:lnTo>
                    <a:lnTo>
                      <a:pt x="14" y="347"/>
                    </a:lnTo>
                    <a:lnTo>
                      <a:pt x="21" y="325"/>
                    </a:lnTo>
                    <a:lnTo>
                      <a:pt x="28" y="304"/>
                    </a:lnTo>
                    <a:lnTo>
                      <a:pt x="36" y="284"/>
                    </a:lnTo>
                    <a:lnTo>
                      <a:pt x="45" y="263"/>
                    </a:lnTo>
                    <a:lnTo>
                      <a:pt x="56" y="243"/>
                    </a:lnTo>
                    <a:lnTo>
                      <a:pt x="67" y="223"/>
                    </a:lnTo>
                    <a:lnTo>
                      <a:pt x="79" y="205"/>
                    </a:lnTo>
                    <a:lnTo>
                      <a:pt x="92" y="186"/>
                    </a:lnTo>
                    <a:lnTo>
                      <a:pt x="106" y="169"/>
                    </a:lnTo>
                    <a:lnTo>
                      <a:pt x="121" y="152"/>
                    </a:lnTo>
                    <a:lnTo>
                      <a:pt x="136" y="136"/>
                    </a:lnTo>
                    <a:lnTo>
                      <a:pt x="152" y="121"/>
                    </a:lnTo>
                    <a:lnTo>
                      <a:pt x="168" y="106"/>
                    </a:lnTo>
                    <a:lnTo>
                      <a:pt x="186" y="93"/>
                    </a:lnTo>
                    <a:lnTo>
                      <a:pt x="204" y="79"/>
                    </a:lnTo>
                    <a:lnTo>
                      <a:pt x="222" y="67"/>
                    </a:lnTo>
                    <a:lnTo>
                      <a:pt x="242" y="56"/>
                    </a:lnTo>
                    <a:lnTo>
                      <a:pt x="261" y="46"/>
                    </a:lnTo>
                    <a:lnTo>
                      <a:pt x="282" y="36"/>
                    </a:lnTo>
                    <a:lnTo>
                      <a:pt x="303" y="28"/>
                    </a:lnTo>
                    <a:lnTo>
                      <a:pt x="325" y="21"/>
                    </a:lnTo>
                    <a:lnTo>
                      <a:pt x="347" y="14"/>
                    </a:lnTo>
                    <a:lnTo>
                      <a:pt x="369" y="10"/>
                    </a:lnTo>
                    <a:lnTo>
                      <a:pt x="392" y="5"/>
                    </a:lnTo>
                    <a:lnTo>
                      <a:pt x="415" y="3"/>
                    </a:lnTo>
                    <a:lnTo>
                      <a:pt x="438" y="0"/>
                    </a:lnTo>
                    <a:lnTo>
                      <a:pt x="463"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1" name="Freeform 6"/>
              <p:cNvSpPr>
                <a:spLocks/>
              </p:cNvSpPr>
              <p:nvPr/>
            </p:nvSpPr>
            <p:spPr bwMode="auto">
              <a:xfrm>
                <a:off x="61913" y="2136775"/>
                <a:ext cx="2587624" cy="2582865"/>
              </a:xfrm>
              <a:custGeom>
                <a:avLst/>
                <a:gdLst>
                  <a:gd name="T0" fmla="*/ 3404 w 4890"/>
                  <a:gd name="T1" fmla="*/ 2169 h 4882"/>
                  <a:gd name="T2" fmla="*/ 3443 w 4890"/>
                  <a:gd name="T3" fmla="*/ 2067 h 4882"/>
                  <a:gd name="T4" fmla="*/ 3452 w 4890"/>
                  <a:gd name="T5" fmla="*/ 1962 h 4882"/>
                  <a:gd name="T6" fmla="*/ 3434 w 4890"/>
                  <a:gd name="T7" fmla="*/ 1856 h 4882"/>
                  <a:gd name="T8" fmla="*/ 3388 w 4890"/>
                  <a:gd name="T9" fmla="*/ 1750 h 4882"/>
                  <a:gd name="T10" fmla="*/ 3317 w 4890"/>
                  <a:gd name="T11" fmla="*/ 1649 h 4882"/>
                  <a:gd name="T12" fmla="*/ 3222 w 4890"/>
                  <a:gd name="T13" fmla="*/ 1559 h 4882"/>
                  <a:gd name="T14" fmla="*/ 3118 w 4890"/>
                  <a:gd name="T15" fmla="*/ 1499 h 4882"/>
                  <a:gd name="T16" fmla="*/ 3012 w 4890"/>
                  <a:gd name="T17" fmla="*/ 1465 h 4882"/>
                  <a:gd name="T18" fmla="*/ 2907 w 4890"/>
                  <a:gd name="T19" fmla="*/ 1457 h 4882"/>
                  <a:gd name="T20" fmla="*/ 2805 w 4890"/>
                  <a:gd name="T21" fmla="*/ 1473 h 4882"/>
                  <a:gd name="T22" fmla="*/ 2712 w 4890"/>
                  <a:gd name="T23" fmla="*/ 1511 h 4882"/>
                  <a:gd name="T24" fmla="*/ 2627 w 4890"/>
                  <a:gd name="T25" fmla="*/ 1573 h 4882"/>
                  <a:gd name="T26" fmla="*/ 129 w 4890"/>
                  <a:gd name="T27" fmla="*/ 4045 h 4882"/>
                  <a:gd name="T28" fmla="*/ 69 w 4890"/>
                  <a:gd name="T29" fmla="*/ 4141 h 4882"/>
                  <a:gd name="T30" fmla="*/ 25 w 4890"/>
                  <a:gd name="T31" fmla="*/ 4247 h 4882"/>
                  <a:gd name="T32" fmla="*/ 2 w 4890"/>
                  <a:gd name="T33" fmla="*/ 4359 h 4882"/>
                  <a:gd name="T34" fmla="*/ 5 w 4890"/>
                  <a:gd name="T35" fmla="*/ 4475 h 4882"/>
                  <a:gd name="T36" fmla="*/ 37 w 4890"/>
                  <a:gd name="T37" fmla="*/ 4588 h 4882"/>
                  <a:gd name="T38" fmla="*/ 96 w 4890"/>
                  <a:gd name="T39" fmla="*/ 4688 h 4882"/>
                  <a:gd name="T40" fmla="*/ 163 w 4890"/>
                  <a:gd name="T41" fmla="*/ 4757 h 4882"/>
                  <a:gd name="T42" fmla="*/ 238 w 4890"/>
                  <a:gd name="T43" fmla="*/ 4807 h 4882"/>
                  <a:gd name="T44" fmla="*/ 336 w 4890"/>
                  <a:gd name="T45" fmla="*/ 4847 h 4882"/>
                  <a:gd name="T46" fmla="*/ 515 w 4890"/>
                  <a:gd name="T47" fmla="*/ 4876 h 4882"/>
                  <a:gd name="T48" fmla="*/ 4472 w 4890"/>
                  <a:gd name="T49" fmla="*/ 4879 h 4882"/>
                  <a:gd name="T50" fmla="*/ 4609 w 4890"/>
                  <a:gd name="T51" fmla="*/ 4854 h 4882"/>
                  <a:gd name="T52" fmla="*/ 4715 w 4890"/>
                  <a:gd name="T53" fmla="*/ 4802 h 4882"/>
                  <a:gd name="T54" fmla="*/ 4794 w 4890"/>
                  <a:gd name="T55" fmla="*/ 4725 h 4882"/>
                  <a:gd name="T56" fmla="*/ 4848 w 4890"/>
                  <a:gd name="T57" fmla="*/ 4623 h 4882"/>
                  <a:gd name="T58" fmla="*/ 4879 w 4890"/>
                  <a:gd name="T59" fmla="*/ 4497 h 4882"/>
                  <a:gd name="T60" fmla="*/ 4890 w 4890"/>
                  <a:gd name="T61" fmla="*/ 4350 h 4882"/>
                  <a:gd name="T62" fmla="*/ 4880 w 4890"/>
                  <a:gd name="T63" fmla="*/ 404 h 4882"/>
                  <a:gd name="T64" fmla="*/ 4847 w 4890"/>
                  <a:gd name="T65" fmla="*/ 273 h 4882"/>
                  <a:gd name="T66" fmla="*/ 4787 w 4890"/>
                  <a:gd name="T67" fmla="*/ 166 h 4882"/>
                  <a:gd name="T68" fmla="*/ 4702 w 4890"/>
                  <a:gd name="T69" fmla="*/ 87 h 4882"/>
                  <a:gd name="T70" fmla="*/ 4591 w 4890"/>
                  <a:gd name="T71" fmla="*/ 34 h 4882"/>
                  <a:gd name="T72" fmla="*/ 4455 w 4890"/>
                  <a:gd name="T73" fmla="*/ 5 h 4882"/>
                  <a:gd name="T74" fmla="*/ 507 w 4890"/>
                  <a:gd name="T75" fmla="*/ 1 h 4882"/>
                  <a:gd name="T76" fmla="*/ 364 w 4890"/>
                  <a:gd name="T77" fmla="*/ 24 h 4882"/>
                  <a:gd name="T78" fmla="*/ 244 w 4890"/>
                  <a:gd name="T79" fmla="*/ 73 h 4882"/>
                  <a:gd name="T80" fmla="*/ 147 w 4890"/>
                  <a:gd name="T81" fmla="*/ 147 h 4882"/>
                  <a:gd name="T82" fmla="*/ 76 w 4890"/>
                  <a:gd name="T83" fmla="*/ 244 h 4882"/>
                  <a:gd name="T84" fmla="*/ 30 w 4890"/>
                  <a:gd name="T85" fmla="*/ 362 h 4882"/>
                  <a:gd name="T86" fmla="*/ 12 w 4890"/>
                  <a:gd name="T87" fmla="*/ 499 h 4882"/>
                  <a:gd name="T88" fmla="*/ 936 w 4890"/>
                  <a:gd name="T89" fmla="*/ 1035 h 4882"/>
                  <a:gd name="T90" fmla="*/ 953 w 4890"/>
                  <a:gd name="T91" fmla="*/ 969 h 4882"/>
                  <a:gd name="T92" fmla="*/ 997 w 4890"/>
                  <a:gd name="T93" fmla="*/ 934 h 4882"/>
                  <a:gd name="T94" fmla="*/ 1069 w 4890"/>
                  <a:gd name="T95" fmla="*/ 922 h 4882"/>
                  <a:gd name="T96" fmla="*/ 3894 w 4890"/>
                  <a:gd name="T97" fmla="*/ 931 h 4882"/>
                  <a:gd name="T98" fmla="*/ 3941 w 4890"/>
                  <a:gd name="T99" fmla="*/ 962 h 4882"/>
                  <a:gd name="T100" fmla="*/ 3963 w 4890"/>
                  <a:gd name="T101" fmla="*/ 1021 h 4882"/>
                  <a:gd name="T102" fmla="*/ 3965 w 4890"/>
                  <a:gd name="T103" fmla="*/ 3856 h 4882"/>
                  <a:gd name="T104" fmla="*/ 3942 w 4890"/>
                  <a:gd name="T105" fmla="*/ 3913 h 4882"/>
                  <a:gd name="T106" fmla="*/ 3894 w 4890"/>
                  <a:gd name="T107" fmla="*/ 3947 h 4882"/>
                  <a:gd name="T108" fmla="*/ 1672 w 4890"/>
                  <a:gd name="T109" fmla="*/ 3955 h 4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0" h="4882">
                    <a:moveTo>
                      <a:pt x="3351" y="2246"/>
                    </a:moveTo>
                    <a:lnTo>
                      <a:pt x="3366" y="2228"/>
                    </a:lnTo>
                    <a:lnTo>
                      <a:pt x="3379" y="2208"/>
                    </a:lnTo>
                    <a:lnTo>
                      <a:pt x="3392" y="2188"/>
                    </a:lnTo>
                    <a:lnTo>
                      <a:pt x="3404" y="2169"/>
                    </a:lnTo>
                    <a:lnTo>
                      <a:pt x="3414" y="2149"/>
                    </a:lnTo>
                    <a:lnTo>
                      <a:pt x="3423" y="2128"/>
                    </a:lnTo>
                    <a:lnTo>
                      <a:pt x="3431" y="2109"/>
                    </a:lnTo>
                    <a:lnTo>
                      <a:pt x="3438" y="2088"/>
                    </a:lnTo>
                    <a:lnTo>
                      <a:pt x="3443" y="2067"/>
                    </a:lnTo>
                    <a:lnTo>
                      <a:pt x="3448" y="2046"/>
                    </a:lnTo>
                    <a:lnTo>
                      <a:pt x="3451" y="2025"/>
                    </a:lnTo>
                    <a:lnTo>
                      <a:pt x="3452" y="2005"/>
                    </a:lnTo>
                    <a:lnTo>
                      <a:pt x="3453" y="1983"/>
                    </a:lnTo>
                    <a:lnTo>
                      <a:pt x="3452" y="1962"/>
                    </a:lnTo>
                    <a:lnTo>
                      <a:pt x="3451" y="1940"/>
                    </a:lnTo>
                    <a:lnTo>
                      <a:pt x="3449" y="1919"/>
                    </a:lnTo>
                    <a:lnTo>
                      <a:pt x="3444" y="1898"/>
                    </a:lnTo>
                    <a:lnTo>
                      <a:pt x="3440" y="1876"/>
                    </a:lnTo>
                    <a:lnTo>
                      <a:pt x="3434" y="1856"/>
                    </a:lnTo>
                    <a:lnTo>
                      <a:pt x="3427" y="1834"/>
                    </a:lnTo>
                    <a:lnTo>
                      <a:pt x="3419" y="1813"/>
                    </a:lnTo>
                    <a:lnTo>
                      <a:pt x="3410" y="1792"/>
                    </a:lnTo>
                    <a:lnTo>
                      <a:pt x="3399" y="1771"/>
                    </a:lnTo>
                    <a:lnTo>
                      <a:pt x="3388" y="1750"/>
                    </a:lnTo>
                    <a:lnTo>
                      <a:pt x="3376" y="1730"/>
                    </a:lnTo>
                    <a:lnTo>
                      <a:pt x="3362" y="1709"/>
                    </a:lnTo>
                    <a:lnTo>
                      <a:pt x="3348" y="1688"/>
                    </a:lnTo>
                    <a:lnTo>
                      <a:pt x="3333" y="1668"/>
                    </a:lnTo>
                    <a:lnTo>
                      <a:pt x="3317" y="1649"/>
                    </a:lnTo>
                    <a:lnTo>
                      <a:pt x="3300" y="1628"/>
                    </a:lnTo>
                    <a:lnTo>
                      <a:pt x="3281" y="1610"/>
                    </a:lnTo>
                    <a:lnTo>
                      <a:pt x="3263" y="1590"/>
                    </a:lnTo>
                    <a:lnTo>
                      <a:pt x="3243" y="1574"/>
                    </a:lnTo>
                    <a:lnTo>
                      <a:pt x="3222" y="1559"/>
                    </a:lnTo>
                    <a:lnTo>
                      <a:pt x="3203" y="1544"/>
                    </a:lnTo>
                    <a:lnTo>
                      <a:pt x="3182" y="1531"/>
                    </a:lnTo>
                    <a:lnTo>
                      <a:pt x="3161" y="1519"/>
                    </a:lnTo>
                    <a:lnTo>
                      <a:pt x="3140" y="1508"/>
                    </a:lnTo>
                    <a:lnTo>
                      <a:pt x="3118" y="1499"/>
                    </a:lnTo>
                    <a:lnTo>
                      <a:pt x="3098" y="1489"/>
                    </a:lnTo>
                    <a:lnTo>
                      <a:pt x="3077" y="1482"/>
                    </a:lnTo>
                    <a:lnTo>
                      <a:pt x="3055" y="1475"/>
                    </a:lnTo>
                    <a:lnTo>
                      <a:pt x="3034" y="1470"/>
                    </a:lnTo>
                    <a:lnTo>
                      <a:pt x="3012" y="1465"/>
                    </a:lnTo>
                    <a:lnTo>
                      <a:pt x="2991" y="1462"/>
                    </a:lnTo>
                    <a:lnTo>
                      <a:pt x="2970" y="1459"/>
                    </a:lnTo>
                    <a:lnTo>
                      <a:pt x="2949" y="1457"/>
                    </a:lnTo>
                    <a:lnTo>
                      <a:pt x="2928" y="1457"/>
                    </a:lnTo>
                    <a:lnTo>
                      <a:pt x="2907" y="1457"/>
                    </a:lnTo>
                    <a:lnTo>
                      <a:pt x="2886" y="1458"/>
                    </a:lnTo>
                    <a:lnTo>
                      <a:pt x="2866" y="1460"/>
                    </a:lnTo>
                    <a:lnTo>
                      <a:pt x="2846" y="1464"/>
                    </a:lnTo>
                    <a:lnTo>
                      <a:pt x="2826" y="1467"/>
                    </a:lnTo>
                    <a:lnTo>
                      <a:pt x="2805" y="1473"/>
                    </a:lnTo>
                    <a:lnTo>
                      <a:pt x="2786" y="1479"/>
                    </a:lnTo>
                    <a:lnTo>
                      <a:pt x="2767" y="1486"/>
                    </a:lnTo>
                    <a:lnTo>
                      <a:pt x="2747" y="1493"/>
                    </a:lnTo>
                    <a:lnTo>
                      <a:pt x="2729" y="1502"/>
                    </a:lnTo>
                    <a:lnTo>
                      <a:pt x="2712" y="1511"/>
                    </a:lnTo>
                    <a:lnTo>
                      <a:pt x="2693" y="1522"/>
                    </a:lnTo>
                    <a:lnTo>
                      <a:pt x="2677" y="1533"/>
                    </a:lnTo>
                    <a:lnTo>
                      <a:pt x="2660" y="1545"/>
                    </a:lnTo>
                    <a:lnTo>
                      <a:pt x="2643" y="1559"/>
                    </a:lnTo>
                    <a:lnTo>
                      <a:pt x="2627" y="1573"/>
                    </a:lnTo>
                    <a:lnTo>
                      <a:pt x="187" y="3978"/>
                    </a:lnTo>
                    <a:lnTo>
                      <a:pt x="172" y="3994"/>
                    </a:lnTo>
                    <a:lnTo>
                      <a:pt x="157" y="4010"/>
                    </a:lnTo>
                    <a:lnTo>
                      <a:pt x="143" y="4028"/>
                    </a:lnTo>
                    <a:lnTo>
                      <a:pt x="129" y="4045"/>
                    </a:lnTo>
                    <a:lnTo>
                      <a:pt x="117" y="4064"/>
                    </a:lnTo>
                    <a:lnTo>
                      <a:pt x="104" y="4082"/>
                    </a:lnTo>
                    <a:lnTo>
                      <a:pt x="91" y="4101"/>
                    </a:lnTo>
                    <a:lnTo>
                      <a:pt x="80" y="4121"/>
                    </a:lnTo>
                    <a:lnTo>
                      <a:pt x="69" y="4141"/>
                    </a:lnTo>
                    <a:lnTo>
                      <a:pt x="59" y="4162"/>
                    </a:lnTo>
                    <a:lnTo>
                      <a:pt x="50" y="4183"/>
                    </a:lnTo>
                    <a:lnTo>
                      <a:pt x="40" y="4203"/>
                    </a:lnTo>
                    <a:lnTo>
                      <a:pt x="32" y="4225"/>
                    </a:lnTo>
                    <a:lnTo>
                      <a:pt x="25" y="4247"/>
                    </a:lnTo>
                    <a:lnTo>
                      <a:pt x="18" y="4269"/>
                    </a:lnTo>
                    <a:lnTo>
                      <a:pt x="13" y="4291"/>
                    </a:lnTo>
                    <a:lnTo>
                      <a:pt x="8" y="4314"/>
                    </a:lnTo>
                    <a:lnTo>
                      <a:pt x="5" y="4337"/>
                    </a:lnTo>
                    <a:lnTo>
                      <a:pt x="2" y="4359"/>
                    </a:lnTo>
                    <a:lnTo>
                      <a:pt x="1" y="4383"/>
                    </a:lnTo>
                    <a:lnTo>
                      <a:pt x="0" y="4406"/>
                    </a:lnTo>
                    <a:lnTo>
                      <a:pt x="0" y="4429"/>
                    </a:lnTo>
                    <a:lnTo>
                      <a:pt x="2" y="4452"/>
                    </a:lnTo>
                    <a:lnTo>
                      <a:pt x="5" y="4475"/>
                    </a:lnTo>
                    <a:lnTo>
                      <a:pt x="8" y="4498"/>
                    </a:lnTo>
                    <a:lnTo>
                      <a:pt x="14" y="4521"/>
                    </a:lnTo>
                    <a:lnTo>
                      <a:pt x="20" y="4543"/>
                    </a:lnTo>
                    <a:lnTo>
                      <a:pt x="28" y="4566"/>
                    </a:lnTo>
                    <a:lnTo>
                      <a:pt x="37" y="4588"/>
                    </a:lnTo>
                    <a:lnTo>
                      <a:pt x="46" y="4610"/>
                    </a:lnTo>
                    <a:lnTo>
                      <a:pt x="59" y="4632"/>
                    </a:lnTo>
                    <a:lnTo>
                      <a:pt x="72" y="4654"/>
                    </a:lnTo>
                    <a:lnTo>
                      <a:pt x="83" y="4671"/>
                    </a:lnTo>
                    <a:lnTo>
                      <a:pt x="96" y="4688"/>
                    </a:lnTo>
                    <a:lnTo>
                      <a:pt x="109" y="4704"/>
                    </a:lnTo>
                    <a:lnTo>
                      <a:pt x="121" y="4718"/>
                    </a:lnTo>
                    <a:lnTo>
                      <a:pt x="135" y="4731"/>
                    </a:lnTo>
                    <a:lnTo>
                      <a:pt x="149" y="4744"/>
                    </a:lnTo>
                    <a:lnTo>
                      <a:pt x="163" y="4757"/>
                    </a:lnTo>
                    <a:lnTo>
                      <a:pt x="178" y="4768"/>
                    </a:lnTo>
                    <a:lnTo>
                      <a:pt x="192" y="4779"/>
                    </a:lnTo>
                    <a:lnTo>
                      <a:pt x="207" y="4789"/>
                    </a:lnTo>
                    <a:lnTo>
                      <a:pt x="222" y="4798"/>
                    </a:lnTo>
                    <a:lnTo>
                      <a:pt x="238" y="4807"/>
                    </a:lnTo>
                    <a:lnTo>
                      <a:pt x="253" y="4815"/>
                    </a:lnTo>
                    <a:lnTo>
                      <a:pt x="269" y="4823"/>
                    </a:lnTo>
                    <a:lnTo>
                      <a:pt x="285" y="4830"/>
                    </a:lnTo>
                    <a:lnTo>
                      <a:pt x="303" y="4835"/>
                    </a:lnTo>
                    <a:lnTo>
                      <a:pt x="336" y="4847"/>
                    </a:lnTo>
                    <a:lnTo>
                      <a:pt x="371" y="4855"/>
                    </a:lnTo>
                    <a:lnTo>
                      <a:pt x="406" y="4863"/>
                    </a:lnTo>
                    <a:lnTo>
                      <a:pt x="441" y="4868"/>
                    </a:lnTo>
                    <a:lnTo>
                      <a:pt x="478" y="4872"/>
                    </a:lnTo>
                    <a:lnTo>
                      <a:pt x="515" y="4876"/>
                    </a:lnTo>
                    <a:lnTo>
                      <a:pt x="553" y="4878"/>
                    </a:lnTo>
                    <a:lnTo>
                      <a:pt x="592" y="4879"/>
                    </a:lnTo>
                    <a:lnTo>
                      <a:pt x="4409" y="4882"/>
                    </a:lnTo>
                    <a:lnTo>
                      <a:pt x="4441" y="4881"/>
                    </a:lnTo>
                    <a:lnTo>
                      <a:pt x="4472" y="4879"/>
                    </a:lnTo>
                    <a:lnTo>
                      <a:pt x="4501" y="4876"/>
                    </a:lnTo>
                    <a:lnTo>
                      <a:pt x="4530" y="4872"/>
                    </a:lnTo>
                    <a:lnTo>
                      <a:pt x="4558" y="4867"/>
                    </a:lnTo>
                    <a:lnTo>
                      <a:pt x="4583" y="4861"/>
                    </a:lnTo>
                    <a:lnTo>
                      <a:pt x="4609" y="4854"/>
                    </a:lnTo>
                    <a:lnTo>
                      <a:pt x="4632" y="4846"/>
                    </a:lnTo>
                    <a:lnTo>
                      <a:pt x="4654" y="4837"/>
                    </a:lnTo>
                    <a:lnTo>
                      <a:pt x="4676" y="4826"/>
                    </a:lnTo>
                    <a:lnTo>
                      <a:pt x="4695" y="4815"/>
                    </a:lnTo>
                    <a:lnTo>
                      <a:pt x="4715" y="4802"/>
                    </a:lnTo>
                    <a:lnTo>
                      <a:pt x="4732" y="4788"/>
                    </a:lnTo>
                    <a:lnTo>
                      <a:pt x="4750" y="4774"/>
                    </a:lnTo>
                    <a:lnTo>
                      <a:pt x="4766" y="4758"/>
                    </a:lnTo>
                    <a:lnTo>
                      <a:pt x="4780" y="4742"/>
                    </a:lnTo>
                    <a:lnTo>
                      <a:pt x="4794" y="4725"/>
                    </a:lnTo>
                    <a:lnTo>
                      <a:pt x="4806" y="4706"/>
                    </a:lnTo>
                    <a:lnTo>
                      <a:pt x="4818" y="4686"/>
                    </a:lnTo>
                    <a:lnTo>
                      <a:pt x="4829" y="4667"/>
                    </a:lnTo>
                    <a:lnTo>
                      <a:pt x="4839" y="4645"/>
                    </a:lnTo>
                    <a:lnTo>
                      <a:pt x="4848" y="4623"/>
                    </a:lnTo>
                    <a:lnTo>
                      <a:pt x="4856" y="4600"/>
                    </a:lnTo>
                    <a:lnTo>
                      <a:pt x="4863" y="4576"/>
                    </a:lnTo>
                    <a:lnTo>
                      <a:pt x="4869" y="4550"/>
                    </a:lnTo>
                    <a:lnTo>
                      <a:pt x="4875" y="4525"/>
                    </a:lnTo>
                    <a:lnTo>
                      <a:pt x="4879" y="4497"/>
                    </a:lnTo>
                    <a:lnTo>
                      <a:pt x="4883" y="4469"/>
                    </a:lnTo>
                    <a:lnTo>
                      <a:pt x="4885" y="4441"/>
                    </a:lnTo>
                    <a:lnTo>
                      <a:pt x="4887" y="4411"/>
                    </a:lnTo>
                    <a:lnTo>
                      <a:pt x="4888" y="4381"/>
                    </a:lnTo>
                    <a:lnTo>
                      <a:pt x="4890" y="4350"/>
                    </a:lnTo>
                    <a:lnTo>
                      <a:pt x="4890" y="529"/>
                    </a:lnTo>
                    <a:lnTo>
                      <a:pt x="4888" y="497"/>
                    </a:lnTo>
                    <a:lnTo>
                      <a:pt x="4887" y="464"/>
                    </a:lnTo>
                    <a:lnTo>
                      <a:pt x="4884" y="434"/>
                    </a:lnTo>
                    <a:lnTo>
                      <a:pt x="4880" y="404"/>
                    </a:lnTo>
                    <a:lnTo>
                      <a:pt x="4876" y="376"/>
                    </a:lnTo>
                    <a:lnTo>
                      <a:pt x="4870" y="349"/>
                    </a:lnTo>
                    <a:lnTo>
                      <a:pt x="4863" y="322"/>
                    </a:lnTo>
                    <a:lnTo>
                      <a:pt x="4855" y="297"/>
                    </a:lnTo>
                    <a:lnTo>
                      <a:pt x="4847" y="273"/>
                    </a:lnTo>
                    <a:lnTo>
                      <a:pt x="4836" y="250"/>
                    </a:lnTo>
                    <a:lnTo>
                      <a:pt x="4826" y="228"/>
                    </a:lnTo>
                    <a:lnTo>
                      <a:pt x="4814" y="206"/>
                    </a:lnTo>
                    <a:lnTo>
                      <a:pt x="4801" y="186"/>
                    </a:lnTo>
                    <a:lnTo>
                      <a:pt x="4787" y="166"/>
                    </a:lnTo>
                    <a:lnTo>
                      <a:pt x="4772" y="149"/>
                    </a:lnTo>
                    <a:lnTo>
                      <a:pt x="4757" y="132"/>
                    </a:lnTo>
                    <a:lnTo>
                      <a:pt x="4739" y="116"/>
                    </a:lnTo>
                    <a:lnTo>
                      <a:pt x="4721" y="101"/>
                    </a:lnTo>
                    <a:lnTo>
                      <a:pt x="4702" y="87"/>
                    </a:lnTo>
                    <a:lnTo>
                      <a:pt x="4682" y="74"/>
                    </a:lnTo>
                    <a:lnTo>
                      <a:pt x="4661" y="62"/>
                    </a:lnTo>
                    <a:lnTo>
                      <a:pt x="4639" y="52"/>
                    </a:lnTo>
                    <a:lnTo>
                      <a:pt x="4616" y="42"/>
                    </a:lnTo>
                    <a:lnTo>
                      <a:pt x="4591" y="34"/>
                    </a:lnTo>
                    <a:lnTo>
                      <a:pt x="4566" y="25"/>
                    </a:lnTo>
                    <a:lnTo>
                      <a:pt x="4539" y="18"/>
                    </a:lnTo>
                    <a:lnTo>
                      <a:pt x="4513" y="13"/>
                    </a:lnTo>
                    <a:lnTo>
                      <a:pt x="4484" y="8"/>
                    </a:lnTo>
                    <a:lnTo>
                      <a:pt x="4455" y="5"/>
                    </a:lnTo>
                    <a:lnTo>
                      <a:pt x="4424" y="2"/>
                    </a:lnTo>
                    <a:lnTo>
                      <a:pt x="4393" y="1"/>
                    </a:lnTo>
                    <a:lnTo>
                      <a:pt x="4360" y="0"/>
                    </a:lnTo>
                    <a:lnTo>
                      <a:pt x="540" y="0"/>
                    </a:lnTo>
                    <a:lnTo>
                      <a:pt x="507" y="1"/>
                    </a:lnTo>
                    <a:lnTo>
                      <a:pt x="477" y="3"/>
                    </a:lnTo>
                    <a:lnTo>
                      <a:pt x="447" y="7"/>
                    </a:lnTo>
                    <a:lnTo>
                      <a:pt x="418" y="12"/>
                    </a:lnTo>
                    <a:lnTo>
                      <a:pt x="391" y="17"/>
                    </a:lnTo>
                    <a:lnTo>
                      <a:pt x="364" y="24"/>
                    </a:lnTo>
                    <a:lnTo>
                      <a:pt x="337" y="31"/>
                    </a:lnTo>
                    <a:lnTo>
                      <a:pt x="313" y="40"/>
                    </a:lnTo>
                    <a:lnTo>
                      <a:pt x="289" y="51"/>
                    </a:lnTo>
                    <a:lnTo>
                      <a:pt x="266" y="61"/>
                    </a:lnTo>
                    <a:lnTo>
                      <a:pt x="244" y="73"/>
                    </a:lnTo>
                    <a:lnTo>
                      <a:pt x="222" y="86"/>
                    </a:lnTo>
                    <a:lnTo>
                      <a:pt x="202" y="99"/>
                    </a:lnTo>
                    <a:lnTo>
                      <a:pt x="183" y="114"/>
                    </a:lnTo>
                    <a:lnTo>
                      <a:pt x="164" y="131"/>
                    </a:lnTo>
                    <a:lnTo>
                      <a:pt x="147" y="147"/>
                    </a:lnTo>
                    <a:lnTo>
                      <a:pt x="131" y="164"/>
                    </a:lnTo>
                    <a:lnTo>
                      <a:pt x="116" y="183"/>
                    </a:lnTo>
                    <a:lnTo>
                      <a:pt x="102" y="202"/>
                    </a:lnTo>
                    <a:lnTo>
                      <a:pt x="88" y="223"/>
                    </a:lnTo>
                    <a:lnTo>
                      <a:pt x="76" y="244"/>
                    </a:lnTo>
                    <a:lnTo>
                      <a:pt x="65" y="266"/>
                    </a:lnTo>
                    <a:lnTo>
                      <a:pt x="54" y="289"/>
                    </a:lnTo>
                    <a:lnTo>
                      <a:pt x="45" y="312"/>
                    </a:lnTo>
                    <a:lnTo>
                      <a:pt x="37" y="336"/>
                    </a:lnTo>
                    <a:lnTo>
                      <a:pt x="30" y="362"/>
                    </a:lnTo>
                    <a:lnTo>
                      <a:pt x="24" y="388"/>
                    </a:lnTo>
                    <a:lnTo>
                      <a:pt x="20" y="415"/>
                    </a:lnTo>
                    <a:lnTo>
                      <a:pt x="15" y="443"/>
                    </a:lnTo>
                    <a:lnTo>
                      <a:pt x="13" y="470"/>
                    </a:lnTo>
                    <a:lnTo>
                      <a:pt x="12" y="499"/>
                    </a:lnTo>
                    <a:lnTo>
                      <a:pt x="10" y="529"/>
                    </a:lnTo>
                    <a:lnTo>
                      <a:pt x="10" y="3640"/>
                    </a:lnTo>
                    <a:lnTo>
                      <a:pt x="935" y="2721"/>
                    </a:lnTo>
                    <a:lnTo>
                      <a:pt x="935" y="1053"/>
                    </a:lnTo>
                    <a:lnTo>
                      <a:pt x="936" y="1035"/>
                    </a:lnTo>
                    <a:lnTo>
                      <a:pt x="937" y="1020"/>
                    </a:lnTo>
                    <a:lnTo>
                      <a:pt x="940" y="1005"/>
                    </a:lnTo>
                    <a:lnTo>
                      <a:pt x="944" y="993"/>
                    </a:lnTo>
                    <a:lnTo>
                      <a:pt x="949" y="980"/>
                    </a:lnTo>
                    <a:lnTo>
                      <a:pt x="953" y="969"/>
                    </a:lnTo>
                    <a:lnTo>
                      <a:pt x="960" y="960"/>
                    </a:lnTo>
                    <a:lnTo>
                      <a:pt x="968" y="952"/>
                    </a:lnTo>
                    <a:lnTo>
                      <a:pt x="976" y="945"/>
                    </a:lnTo>
                    <a:lnTo>
                      <a:pt x="986" y="938"/>
                    </a:lnTo>
                    <a:lnTo>
                      <a:pt x="997" y="934"/>
                    </a:lnTo>
                    <a:lnTo>
                      <a:pt x="1009" y="929"/>
                    </a:lnTo>
                    <a:lnTo>
                      <a:pt x="1021" y="927"/>
                    </a:lnTo>
                    <a:lnTo>
                      <a:pt x="1036" y="924"/>
                    </a:lnTo>
                    <a:lnTo>
                      <a:pt x="1051" y="923"/>
                    </a:lnTo>
                    <a:lnTo>
                      <a:pt x="1069" y="922"/>
                    </a:lnTo>
                    <a:lnTo>
                      <a:pt x="3836" y="924"/>
                    </a:lnTo>
                    <a:lnTo>
                      <a:pt x="3852" y="924"/>
                    </a:lnTo>
                    <a:lnTo>
                      <a:pt x="3867" y="925"/>
                    </a:lnTo>
                    <a:lnTo>
                      <a:pt x="3881" y="928"/>
                    </a:lnTo>
                    <a:lnTo>
                      <a:pt x="3894" y="931"/>
                    </a:lnTo>
                    <a:lnTo>
                      <a:pt x="3905" y="935"/>
                    </a:lnTo>
                    <a:lnTo>
                      <a:pt x="3916" y="941"/>
                    </a:lnTo>
                    <a:lnTo>
                      <a:pt x="3925" y="946"/>
                    </a:lnTo>
                    <a:lnTo>
                      <a:pt x="3933" y="954"/>
                    </a:lnTo>
                    <a:lnTo>
                      <a:pt x="3941" y="962"/>
                    </a:lnTo>
                    <a:lnTo>
                      <a:pt x="3947" y="972"/>
                    </a:lnTo>
                    <a:lnTo>
                      <a:pt x="3953" y="983"/>
                    </a:lnTo>
                    <a:lnTo>
                      <a:pt x="3957" y="995"/>
                    </a:lnTo>
                    <a:lnTo>
                      <a:pt x="3961" y="1008"/>
                    </a:lnTo>
                    <a:lnTo>
                      <a:pt x="3963" y="1021"/>
                    </a:lnTo>
                    <a:lnTo>
                      <a:pt x="3964" y="1036"/>
                    </a:lnTo>
                    <a:lnTo>
                      <a:pt x="3965" y="1053"/>
                    </a:lnTo>
                    <a:lnTo>
                      <a:pt x="3966" y="3826"/>
                    </a:lnTo>
                    <a:lnTo>
                      <a:pt x="3966" y="3842"/>
                    </a:lnTo>
                    <a:lnTo>
                      <a:pt x="3965" y="3856"/>
                    </a:lnTo>
                    <a:lnTo>
                      <a:pt x="3962" y="3870"/>
                    </a:lnTo>
                    <a:lnTo>
                      <a:pt x="3958" y="3881"/>
                    </a:lnTo>
                    <a:lnTo>
                      <a:pt x="3955" y="3893"/>
                    </a:lnTo>
                    <a:lnTo>
                      <a:pt x="3949" y="3903"/>
                    </a:lnTo>
                    <a:lnTo>
                      <a:pt x="3942" y="3913"/>
                    </a:lnTo>
                    <a:lnTo>
                      <a:pt x="3935" y="3922"/>
                    </a:lnTo>
                    <a:lnTo>
                      <a:pt x="3926" y="3930"/>
                    </a:lnTo>
                    <a:lnTo>
                      <a:pt x="3917" y="3937"/>
                    </a:lnTo>
                    <a:lnTo>
                      <a:pt x="3905" y="3942"/>
                    </a:lnTo>
                    <a:lnTo>
                      <a:pt x="3894" y="3947"/>
                    </a:lnTo>
                    <a:lnTo>
                      <a:pt x="3881" y="3950"/>
                    </a:lnTo>
                    <a:lnTo>
                      <a:pt x="3867" y="3953"/>
                    </a:lnTo>
                    <a:lnTo>
                      <a:pt x="3852" y="3954"/>
                    </a:lnTo>
                    <a:lnTo>
                      <a:pt x="3836" y="3955"/>
                    </a:lnTo>
                    <a:lnTo>
                      <a:pt x="1672" y="3955"/>
                    </a:lnTo>
                    <a:lnTo>
                      <a:pt x="3351" y="2246"/>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2" name="Freeform 7"/>
              <p:cNvSpPr>
                <a:spLocks/>
              </p:cNvSpPr>
              <p:nvPr/>
            </p:nvSpPr>
            <p:spPr bwMode="auto">
              <a:xfrm>
                <a:off x="2929312" y="2805116"/>
                <a:ext cx="6972300" cy="1235073"/>
              </a:xfrm>
              <a:custGeom>
                <a:avLst/>
                <a:gdLst>
                  <a:gd name="T0" fmla="*/ 12126 w 13175"/>
                  <a:gd name="T1" fmla="*/ 57 h 2333"/>
                  <a:gd name="T2" fmla="*/ 12474 w 13175"/>
                  <a:gd name="T3" fmla="*/ 86 h 2333"/>
                  <a:gd name="T4" fmla="*/ 12345 w 13175"/>
                  <a:gd name="T5" fmla="*/ 608 h 2333"/>
                  <a:gd name="T6" fmla="*/ 12137 w 13175"/>
                  <a:gd name="T7" fmla="*/ 548 h 2333"/>
                  <a:gd name="T8" fmla="*/ 11985 w 13175"/>
                  <a:gd name="T9" fmla="*/ 594 h 2333"/>
                  <a:gd name="T10" fmla="*/ 11921 w 13175"/>
                  <a:gd name="T11" fmla="*/ 706 h 2333"/>
                  <a:gd name="T12" fmla="*/ 11993 w 13175"/>
                  <a:gd name="T13" fmla="*/ 830 h 2333"/>
                  <a:gd name="T14" fmla="*/ 12793 w 13175"/>
                  <a:gd name="T15" fmla="*/ 1087 h 2333"/>
                  <a:gd name="T16" fmla="*/ 13009 w 13175"/>
                  <a:gd name="T17" fmla="*/ 1228 h 2333"/>
                  <a:gd name="T18" fmla="*/ 13131 w 13175"/>
                  <a:gd name="T19" fmla="*/ 1425 h 2333"/>
                  <a:gd name="T20" fmla="*/ 13163 w 13175"/>
                  <a:gd name="T21" fmla="*/ 1671 h 2333"/>
                  <a:gd name="T22" fmla="*/ 13086 w 13175"/>
                  <a:gd name="T23" fmla="*/ 1946 h 2333"/>
                  <a:gd name="T24" fmla="*/ 12908 w 13175"/>
                  <a:gd name="T25" fmla="*/ 2155 h 2333"/>
                  <a:gd name="T26" fmla="*/ 12668 w 13175"/>
                  <a:gd name="T27" fmla="*/ 2285 h 2333"/>
                  <a:gd name="T28" fmla="*/ 12366 w 13175"/>
                  <a:gd name="T29" fmla="*/ 2333 h 2333"/>
                  <a:gd name="T30" fmla="*/ 11940 w 13175"/>
                  <a:gd name="T31" fmla="*/ 2287 h 2333"/>
                  <a:gd name="T32" fmla="*/ 11716 w 13175"/>
                  <a:gd name="T33" fmla="*/ 2199 h 2333"/>
                  <a:gd name="T34" fmla="*/ 9545 w 13175"/>
                  <a:gd name="T35" fmla="*/ 2145 h 2333"/>
                  <a:gd name="T36" fmla="*/ 9293 w 13175"/>
                  <a:gd name="T37" fmla="*/ 2242 h 2333"/>
                  <a:gd name="T38" fmla="*/ 8750 w 13175"/>
                  <a:gd name="T39" fmla="*/ 2257 h 2333"/>
                  <a:gd name="T40" fmla="*/ 8431 w 13175"/>
                  <a:gd name="T41" fmla="*/ 2184 h 2333"/>
                  <a:gd name="T42" fmla="*/ 8186 w 13175"/>
                  <a:gd name="T43" fmla="*/ 2017 h 2333"/>
                  <a:gd name="T44" fmla="*/ 8057 w 13175"/>
                  <a:gd name="T45" fmla="*/ 1767 h 2333"/>
                  <a:gd name="T46" fmla="*/ 4800 w 13175"/>
                  <a:gd name="T47" fmla="*/ 713 h 2333"/>
                  <a:gd name="T48" fmla="*/ 1702 w 13175"/>
                  <a:gd name="T49" fmla="*/ 887 h 2333"/>
                  <a:gd name="T50" fmla="*/ 1669 w 13175"/>
                  <a:gd name="T51" fmla="*/ 795 h 2333"/>
                  <a:gd name="T52" fmla="*/ 1551 w 13175"/>
                  <a:gd name="T53" fmla="*/ 722 h 2333"/>
                  <a:gd name="T54" fmla="*/ 1316 w 13175"/>
                  <a:gd name="T55" fmla="*/ 715 h 2333"/>
                  <a:gd name="T56" fmla="*/ 1138 w 13175"/>
                  <a:gd name="T57" fmla="*/ 844 h 2333"/>
                  <a:gd name="T58" fmla="*/ 197 w 13175"/>
                  <a:gd name="T59" fmla="*/ 1666 h 2333"/>
                  <a:gd name="T60" fmla="*/ 1374 w 13175"/>
                  <a:gd name="T61" fmla="*/ 133 h 2333"/>
                  <a:gd name="T62" fmla="*/ 1691 w 13175"/>
                  <a:gd name="T63" fmla="*/ 61 h 2333"/>
                  <a:gd name="T64" fmla="*/ 2057 w 13175"/>
                  <a:gd name="T65" fmla="*/ 77 h 2333"/>
                  <a:gd name="T66" fmla="*/ 2264 w 13175"/>
                  <a:gd name="T67" fmla="*/ 148 h 2333"/>
                  <a:gd name="T68" fmla="*/ 2429 w 13175"/>
                  <a:gd name="T69" fmla="*/ 267 h 2333"/>
                  <a:gd name="T70" fmla="*/ 2566 w 13175"/>
                  <a:gd name="T71" fmla="*/ 467 h 2333"/>
                  <a:gd name="T72" fmla="*/ 2622 w 13175"/>
                  <a:gd name="T73" fmla="*/ 701 h 2333"/>
                  <a:gd name="T74" fmla="*/ 5881 w 13175"/>
                  <a:gd name="T75" fmla="*/ 711 h 2333"/>
                  <a:gd name="T76" fmla="*/ 8957 w 13175"/>
                  <a:gd name="T77" fmla="*/ 1420 h 2333"/>
                  <a:gd name="T78" fmla="*/ 9008 w 13175"/>
                  <a:gd name="T79" fmla="*/ 1541 h 2333"/>
                  <a:gd name="T80" fmla="*/ 9105 w 13175"/>
                  <a:gd name="T81" fmla="*/ 1626 h 2333"/>
                  <a:gd name="T82" fmla="*/ 9232 w 13175"/>
                  <a:gd name="T83" fmla="*/ 1664 h 2333"/>
                  <a:gd name="T84" fmla="*/ 9400 w 13175"/>
                  <a:gd name="T85" fmla="*/ 1635 h 2333"/>
                  <a:gd name="T86" fmla="*/ 9497 w 13175"/>
                  <a:gd name="T87" fmla="*/ 1560 h 2333"/>
                  <a:gd name="T88" fmla="*/ 9553 w 13175"/>
                  <a:gd name="T89" fmla="*/ 1432 h 2333"/>
                  <a:gd name="T90" fmla="*/ 11700 w 13175"/>
                  <a:gd name="T91" fmla="*/ 1664 h 2333"/>
                  <a:gd name="T92" fmla="*/ 11856 w 13175"/>
                  <a:gd name="T93" fmla="*/ 1771 h 2333"/>
                  <a:gd name="T94" fmla="*/ 12054 w 13175"/>
                  <a:gd name="T95" fmla="*/ 1836 h 2333"/>
                  <a:gd name="T96" fmla="*/ 12224 w 13175"/>
                  <a:gd name="T97" fmla="*/ 1829 h 2333"/>
                  <a:gd name="T98" fmla="*/ 12304 w 13175"/>
                  <a:gd name="T99" fmla="*/ 1730 h 2333"/>
                  <a:gd name="T100" fmla="*/ 12307 w 13175"/>
                  <a:gd name="T101" fmla="*/ 1630 h 2333"/>
                  <a:gd name="T102" fmla="*/ 12241 w 13175"/>
                  <a:gd name="T103" fmla="*/ 1554 h 2333"/>
                  <a:gd name="T104" fmla="*/ 11928 w 13175"/>
                  <a:gd name="T105" fmla="*/ 1442 h 2333"/>
                  <a:gd name="T106" fmla="*/ 11396 w 13175"/>
                  <a:gd name="T107" fmla="*/ 1249 h 2333"/>
                  <a:gd name="T108" fmla="*/ 11173 w 13175"/>
                  <a:gd name="T109" fmla="*/ 1108 h 2333"/>
                  <a:gd name="T110" fmla="*/ 11065 w 13175"/>
                  <a:gd name="T111" fmla="*/ 971 h 2333"/>
                  <a:gd name="T112" fmla="*/ 11018 w 13175"/>
                  <a:gd name="T113" fmla="*/ 815 h 2333"/>
                  <a:gd name="T114" fmla="*/ 11031 w 13175"/>
                  <a:gd name="T115" fmla="*/ 499 h 2333"/>
                  <a:gd name="T116" fmla="*/ 11160 w 13175"/>
                  <a:gd name="T117" fmla="*/ 263 h 2333"/>
                  <a:gd name="T118" fmla="*/ 11378 w 13175"/>
                  <a:gd name="T119" fmla="*/ 94 h 2333"/>
                  <a:gd name="T120" fmla="*/ 11634 w 13175"/>
                  <a:gd name="T121" fmla="*/ 7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75" h="2333">
                    <a:moveTo>
                      <a:pt x="11718" y="0"/>
                    </a:moveTo>
                    <a:lnTo>
                      <a:pt x="11777" y="2"/>
                    </a:lnTo>
                    <a:lnTo>
                      <a:pt x="11832" y="6"/>
                    </a:lnTo>
                    <a:lnTo>
                      <a:pt x="11886" y="10"/>
                    </a:lnTo>
                    <a:lnTo>
                      <a:pt x="11938" y="16"/>
                    </a:lnTo>
                    <a:lnTo>
                      <a:pt x="11986" y="24"/>
                    </a:lnTo>
                    <a:lnTo>
                      <a:pt x="12035" y="34"/>
                    </a:lnTo>
                    <a:lnTo>
                      <a:pt x="12081" y="44"/>
                    </a:lnTo>
                    <a:lnTo>
                      <a:pt x="12126" y="57"/>
                    </a:lnTo>
                    <a:lnTo>
                      <a:pt x="12170" y="71"/>
                    </a:lnTo>
                    <a:lnTo>
                      <a:pt x="12214" y="86"/>
                    </a:lnTo>
                    <a:lnTo>
                      <a:pt x="12256" y="103"/>
                    </a:lnTo>
                    <a:lnTo>
                      <a:pt x="12299" y="123"/>
                    </a:lnTo>
                    <a:lnTo>
                      <a:pt x="12342" y="143"/>
                    </a:lnTo>
                    <a:lnTo>
                      <a:pt x="12385" y="165"/>
                    </a:lnTo>
                    <a:lnTo>
                      <a:pt x="12429" y="190"/>
                    </a:lnTo>
                    <a:lnTo>
                      <a:pt x="12473" y="215"/>
                    </a:lnTo>
                    <a:lnTo>
                      <a:pt x="12474" y="86"/>
                    </a:lnTo>
                    <a:lnTo>
                      <a:pt x="13175" y="84"/>
                    </a:lnTo>
                    <a:lnTo>
                      <a:pt x="13175" y="711"/>
                    </a:lnTo>
                    <a:lnTo>
                      <a:pt x="12475" y="711"/>
                    </a:lnTo>
                    <a:lnTo>
                      <a:pt x="12453" y="690"/>
                    </a:lnTo>
                    <a:lnTo>
                      <a:pt x="12431" y="670"/>
                    </a:lnTo>
                    <a:lnTo>
                      <a:pt x="12410" y="653"/>
                    </a:lnTo>
                    <a:lnTo>
                      <a:pt x="12388" y="637"/>
                    </a:lnTo>
                    <a:lnTo>
                      <a:pt x="12367" y="621"/>
                    </a:lnTo>
                    <a:lnTo>
                      <a:pt x="12345" y="608"/>
                    </a:lnTo>
                    <a:lnTo>
                      <a:pt x="12323" y="595"/>
                    </a:lnTo>
                    <a:lnTo>
                      <a:pt x="12302" y="585"/>
                    </a:lnTo>
                    <a:lnTo>
                      <a:pt x="12280" y="574"/>
                    </a:lnTo>
                    <a:lnTo>
                      <a:pt x="12258" y="566"/>
                    </a:lnTo>
                    <a:lnTo>
                      <a:pt x="12235" y="560"/>
                    </a:lnTo>
                    <a:lnTo>
                      <a:pt x="12211" y="555"/>
                    </a:lnTo>
                    <a:lnTo>
                      <a:pt x="12187" y="551"/>
                    </a:lnTo>
                    <a:lnTo>
                      <a:pt x="12163" y="549"/>
                    </a:lnTo>
                    <a:lnTo>
                      <a:pt x="12137" y="548"/>
                    </a:lnTo>
                    <a:lnTo>
                      <a:pt x="12112" y="549"/>
                    </a:lnTo>
                    <a:lnTo>
                      <a:pt x="12095" y="551"/>
                    </a:lnTo>
                    <a:lnTo>
                      <a:pt x="12076" y="555"/>
                    </a:lnTo>
                    <a:lnTo>
                      <a:pt x="12060" y="558"/>
                    </a:lnTo>
                    <a:lnTo>
                      <a:pt x="12044" y="564"/>
                    </a:lnTo>
                    <a:lnTo>
                      <a:pt x="12028" y="570"/>
                    </a:lnTo>
                    <a:lnTo>
                      <a:pt x="12013" y="578"/>
                    </a:lnTo>
                    <a:lnTo>
                      <a:pt x="11999" y="585"/>
                    </a:lnTo>
                    <a:lnTo>
                      <a:pt x="11985" y="594"/>
                    </a:lnTo>
                    <a:lnTo>
                      <a:pt x="11972" y="603"/>
                    </a:lnTo>
                    <a:lnTo>
                      <a:pt x="11962" y="614"/>
                    </a:lnTo>
                    <a:lnTo>
                      <a:pt x="11951" y="625"/>
                    </a:lnTo>
                    <a:lnTo>
                      <a:pt x="11943" y="637"/>
                    </a:lnTo>
                    <a:lnTo>
                      <a:pt x="11935" y="649"/>
                    </a:lnTo>
                    <a:lnTo>
                      <a:pt x="11930" y="662"/>
                    </a:lnTo>
                    <a:lnTo>
                      <a:pt x="11925" y="676"/>
                    </a:lnTo>
                    <a:lnTo>
                      <a:pt x="11921" y="690"/>
                    </a:lnTo>
                    <a:lnTo>
                      <a:pt x="11921" y="706"/>
                    </a:lnTo>
                    <a:lnTo>
                      <a:pt x="11923" y="722"/>
                    </a:lnTo>
                    <a:lnTo>
                      <a:pt x="11925" y="737"/>
                    </a:lnTo>
                    <a:lnTo>
                      <a:pt x="11930" y="752"/>
                    </a:lnTo>
                    <a:lnTo>
                      <a:pt x="11936" y="766"/>
                    </a:lnTo>
                    <a:lnTo>
                      <a:pt x="11945" y="780"/>
                    </a:lnTo>
                    <a:lnTo>
                      <a:pt x="11954" y="794"/>
                    </a:lnTo>
                    <a:lnTo>
                      <a:pt x="11965" y="807"/>
                    </a:lnTo>
                    <a:lnTo>
                      <a:pt x="11978" y="818"/>
                    </a:lnTo>
                    <a:lnTo>
                      <a:pt x="11993" y="830"/>
                    </a:lnTo>
                    <a:lnTo>
                      <a:pt x="12009" y="841"/>
                    </a:lnTo>
                    <a:lnTo>
                      <a:pt x="12027" y="850"/>
                    </a:lnTo>
                    <a:lnTo>
                      <a:pt x="12046" y="861"/>
                    </a:lnTo>
                    <a:lnTo>
                      <a:pt x="12067" y="870"/>
                    </a:lnTo>
                    <a:lnTo>
                      <a:pt x="12089" y="878"/>
                    </a:lnTo>
                    <a:lnTo>
                      <a:pt x="12113" y="885"/>
                    </a:lnTo>
                    <a:lnTo>
                      <a:pt x="12731" y="1064"/>
                    </a:lnTo>
                    <a:lnTo>
                      <a:pt x="12763" y="1076"/>
                    </a:lnTo>
                    <a:lnTo>
                      <a:pt x="12793" y="1087"/>
                    </a:lnTo>
                    <a:lnTo>
                      <a:pt x="12820" y="1100"/>
                    </a:lnTo>
                    <a:lnTo>
                      <a:pt x="12848" y="1114"/>
                    </a:lnTo>
                    <a:lnTo>
                      <a:pt x="12875" y="1128"/>
                    </a:lnTo>
                    <a:lnTo>
                      <a:pt x="12900" y="1143"/>
                    </a:lnTo>
                    <a:lnTo>
                      <a:pt x="12924" y="1158"/>
                    </a:lnTo>
                    <a:lnTo>
                      <a:pt x="12946" y="1174"/>
                    </a:lnTo>
                    <a:lnTo>
                      <a:pt x="12968" y="1191"/>
                    </a:lnTo>
                    <a:lnTo>
                      <a:pt x="12989" y="1210"/>
                    </a:lnTo>
                    <a:lnTo>
                      <a:pt x="13009" y="1228"/>
                    </a:lnTo>
                    <a:lnTo>
                      <a:pt x="13026" y="1247"/>
                    </a:lnTo>
                    <a:lnTo>
                      <a:pt x="13043" y="1266"/>
                    </a:lnTo>
                    <a:lnTo>
                      <a:pt x="13059" y="1287"/>
                    </a:lnTo>
                    <a:lnTo>
                      <a:pt x="13074" y="1309"/>
                    </a:lnTo>
                    <a:lnTo>
                      <a:pt x="13087" y="1331"/>
                    </a:lnTo>
                    <a:lnTo>
                      <a:pt x="13100" y="1353"/>
                    </a:lnTo>
                    <a:lnTo>
                      <a:pt x="13111" y="1376"/>
                    </a:lnTo>
                    <a:lnTo>
                      <a:pt x="13122" y="1400"/>
                    </a:lnTo>
                    <a:lnTo>
                      <a:pt x="13131" y="1425"/>
                    </a:lnTo>
                    <a:lnTo>
                      <a:pt x="13139" y="1450"/>
                    </a:lnTo>
                    <a:lnTo>
                      <a:pt x="13146" y="1476"/>
                    </a:lnTo>
                    <a:lnTo>
                      <a:pt x="13152" y="1501"/>
                    </a:lnTo>
                    <a:lnTo>
                      <a:pt x="13157" y="1529"/>
                    </a:lnTo>
                    <a:lnTo>
                      <a:pt x="13160" y="1555"/>
                    </a:lnTo>
                    <a:lnTo>
                      <a:pt x="13162" y="1584"/>
                    </a:lnTo>
                    <a:lnTo>
                      <a:pt x="13165" y="1612"/>
                    </a:lnTo>
                    <a:lnTo>
                      <a:pt x="13165" y="1642"/>
                    </a:lnTo>
                    <a:lnTo>
                      <a:pt x="13163" y="1671"/>
                    </a:lnTo>
                    <a:lnTo>
                      <a:pt x="13162" y="1701"/>
                    </a:lnTo>
                    <a:lnTo>
                      <a:pt x="13160" y="1732"/>
                    </a:lnTo>
                    <a:lnTo>
                      <a:pt x="13155" y="1763"/>
                    </a:lnTo>
                    <a:lnTo>
                      <a:pt x="13147" y="1796"/>
                    </a:lnTo>
                    <a:lnTo>
                      <a:pt x="13137" y="1828"/>
                    </a:lnTo>
                    <a:lnTo>
                      <a:pt x="13126" y="1859"/>
                    </a:lnTo>
                    <a:lnTo>
                      <a:pt x="13114" y="1889"/>
                    </a:lnTo>
                    <a:lnTo>
                      <a:pt x="13100" y="1918"/>
                    </a:lnTo>
                    <a:lnTo>
                      <a:pt x="13086" y="1946"/>
                    </a:lnTo>
                    <a:lnTo>
                      <a:pt x="13070" y="1974"/>
                    </a:lnTo>
                    <a:lnTo>
                      <a:pt x="13053" y="1999"/>
                    </a:lnTo>
                    <a:lnTo>
                      <a:pt x="13035" y="2024"/>
                    </a:lnTo>
                    <a:lnTo>
                      <a:pt x="13017" y="2049"/>
                    </a:lnTo>
                    <a:lnTo>
                      <a:pt x="12997" y="2072"/>
                    </a:lnTo>
                    <a:lnTo>
                      <a:pt x="12976" y="2095"/>
                    </a:lnTo>
                    <a:lnTo>
                      <a:pt x="12954" y="2116"/>
                    </a:lnTo>
                    <a:lnTo>
                      <a:pt x="12932" y="2136"/>
                    </a:lnTo>
                    <a:lnTo>
                      <a:pt x="12908" y="2155"/>
                    </a:lnTo>
                    <a:lnTo>
                      <a:pt x="12885" y="2173"/>
                    </a:lnTo>
                    <a:lnTo>
                      <a:pt x="12860" y="2191"/>
                    </a:lnTo>
                    <a:lnTo>
                      <a:pt x="12834" y="2208"/>
                    </a:lnTo>
                    <a:lnTo>
                      <a:pt x="12808" y="2223"/>
                    </a:lnTo>
                    <a:lnTo>
                      <a:pt x="12781" y="2238"/>
                    </a:lnTo>
                    <a:lnTo>
                      <a:pt x="12753" y="2251"/>
                    </a:lnTo>
                    <a:lnTo>
                      <a:pt x="12726" y="2264"/>
                    </a:lnTo>
                    <a:lnTo>
                      <a:pt x="12697" y="2275"/>
                    </a:lnTo>
                    <a:lnTo>
                      <a:pt x="12668" y="2285"/>
                    </a:lnTo>
                    <a:lnTo>
                      <a:pt x="12639" y="2295"/>
                    </a:lnTo>
                    <a:lnTo>
                      <a:pt x="12609" y="2304"/>
                    </a:lnTo>
                    <a:lnTo>
                      <a:pt x="12579" y="2311"/>
                    </a:lnTo>
                    <a:lnTo>
                      <a:pt x="12548" y="2318"/>
                    </a:lnTo>
                    <a:lnTo>
                      <a:pt x="12516" y="2322"/>
                    </a:lnTo>
                    <a:lnTo>
                      <a:pt x="12485" y="2327"/>
                    </a:lnTo>
                    <a:lnTo>
                      <a:pt x="12454" y="2331"/>
                    </a:lnTo>
                    <a:lnTo>
                      <a:pt x="12422" y="2333"/>
                    </a:lnTo>
                    <a:lnTo>
                      <a:pt x="12366" y="2333"/>
                    </a:lnTo>
                    <a:lnTo>
                      <a:pt x="12311" y="2332"/>
                    </a:lnTo>
                    <a:lnTo>
                      <a:pt x="12256" y="2329"/>
                    </a:lnTo>
                    <a:lnTo>
                      <a:pt x="12202" y="2326"/>
                    </a:lnTo>
                    <a:lnTo>
                      <a:pt x="12148" y="2322"/>
                    </a:lnTo>
                    <a:lnTo>
                      <a:pt x="12096" y="2317"/>
                    </a:lnTo>
                    <a:lnTo>
                      <a:pt x="12043" y="2309"/>
                    </a:lnTo>
                    <a:lnTo>
                      <a:pt x="11991" y="2299"/>
                    </a:lnTo>
                    <a:lnTo>
                      <a:pt x="11965" y="2294"/>
                    </a:lnTo>
                    <a:lnTo>
                      <a:pt x="11940" y="2287"/>
                    </a:lnTo>
                    <a:lnTo>
                      <a:pt x="11914" y="2280"/>
                    </a:lnTo>
                    <a:lnTo>
                      <a:pt x="11889" y="2273"/>
                    </a:lnTo>
                    <a:lnTo>
                      <a:pt x="11864" y="2265"/>
                    </a:lnTo>
                    <a:lnTo>
                      <a:pt x="11838" y="2255"/>
                    </a:lnTo>
                    <a:lnTo>
                      <a:pt x="11814" y="2246"/>
                    </a:lnTo>
                    <a:lnTo>
                      <a:pt x="11789" y="2235"/>
                    </a:lnTo>
                    <a:lnTo>
                      <a:pt x="11764" y="2224"/>
                    </a:lnTo>
                    <a:lnTo>
                      <a:pt x="11740" y="2212"/>
                    </a:lnTo>
                    <a:lnTo>
                      <a:pt x="11716" y="2199"/>
                    </a:lnTo>
                    <a:lnTo>
                      <a:pt x="11691" y="2185"/>
                    </a:lnTo>
                    <a:lnTo>
                      <a:pt x="11667" y="2170"/>
                    </a:lnTo>
                    <a:lnTo>
                      <a:pt x="11644" y="2154"/>
                    </a:lnTo>
                    <a:lnTo>
                      <a:pt x="11620" y="2138"/>
                    </a:lnTo>
                    <a:lnTo>
                      <a:pt x="11597" y="2119"/>
                    </a:lnTo>
                    <a:lnTo>
                      <a:pt x="11597" y="2258"/>
                    </a:lnTo>
                    <a:lnTo>
                      <a:pt x="9612" y="2258"/>
                    </a:lnTo>
                    <a:lnTo>
                      <a:pt x="9560" y="2134"/>
                    </a:lnTo>
                    <a:lnTo>
                      <a:pt x="9545" y="2145"/>
                    </a:lnTo>
                    <a:lnTo>
                      <a:pt x="9529" y="2155"/>
                    </a:lnTo>
                    <a:lnTo>
                      <a:pt x="9512" y="2165"/>
                    </a:lnTo>
                    <a:lnTo>
                      <a:pt x="9496" y="2175"/>
                    </a:lnTo>
                    <a:lnTo>
                      <a:pt x="9464" y="2191"/>
                    </a:lnTo>
                    <a:lnTo>
                      <a:pt x="9432" y="2205"/>
                    </a:lnTo>
                    <a:lnTo>
                      <a:pt x="9398" y="2217"/>
                    </a:lnTo>
                    <a:lnTo>
                      <a:pt x="9363" y="2227"/>
                    </a:lnTo>
                    <a:lnTo>
                      <a:pt x="9329" y="2236"/>
                    </a:lnTo>
                    <a:lnTo>
                      <a:pt x="9293" y="2242"/>
                    </a:lnTo>
                    <a:lnTo>
                      <a:pt x="9256" y="2247"/>
                    </a:lnTo>
                    <a:lnTo>
                      <a:pt x="9219" y="2252"/>
                    </a:lnTo>
                    <a:lnTo>
                      <a:pt x="9181" y="2254"/>
                    </a:lnTo>
                    <a:lnTo>
                      <a:pt x="9140" y="2257"/>
                    </a:lnTo>
                    <a:lnTo>
                      <a:pt x="9058" y="2259"/>
                    </a:lnTo>
                    <a:lnTo>
                      <a:pt x="8969" y="2259"/>
                    </a:lnTo>
                    <a:lnTo>
                      <a:pt x="8826" y="2259"/>
                    </a:lnTo>
                    <a:lnTo>
                      <a:pt x="8787" y="2259"/>
                    </a:lnTo>
                    <a:lnTo>
                      <a:pt x="8750" y="2257"/>
                    </a:lnTo>
                    <a:lnTo>
                      <a:pt x="8712" y="2253"/>
                    </a:lnTo>
                    <a:lnTo>
                      <a:pt x="8675" y="2249"/>
                    </a:lnTo>
                    <a:lnTo>
                      <a:pt x="8638" y="2243"/>
                    </a:lnTo>
                    <a:lnTo>
                      <a:pt x="8602" y="2236"/>
                    </a:lnTo>
                    <a:lnTo>
                      <a:pt x="8566" y="2228"/>
                    </a:lnTo>
                    <a:lnTo>
                      <a:pt x="8532" y="2218"/>
                    </a:lnTo>
                    <a:lnTo>
                      <a:pt x="8497" y="2208"/>
                    </a:lnTo>
                    <a:lnTo>
                      <a:pt x="8463" y="2197"/>
                    </a:lnTo>
                    <a:lnTo>
                      <a:pt x="8431" y="2184"/>
                    </a:lnTo>
                    <a:lnTo>
                      <a:pt x="8400" y="2170"/>
                    </a:lnTo>
                    <a:lnTo>
                      <a:pt x="8369" y="2154"/>
                    </a:lnTo>
                    <a:lnTo>
                      <a:pt x="8340" y="2138"/>
                    </a:lnTo>
                    <a:lnTo>
                      <a:pt x="8311" y="2120"/>
                    </a:lnTo>
                    <a:lnTo>
                      <a:pt x="8283" y="2102"/>
                    </a:lnTo>
                    <a:lnTo>
                      <a:pt x="8257" y="2082"/>
                    </a:lnTo>
                    <a:lnTo>
                      <a:pt x="8232" y="2061"/>
                    </a:lnTo>
                    <a:lnTo>
                      <a:pt x="8208" y="2039"/>
                    </a:lnTo>
                    <a:lnTo>
                      <a:pt x="8186" y="2017"/>
                    </a:lnTo>
                    <a:lnTo>
                      <a:pt x="8165" y="1993"/>
                    </a:lnTo>
                    <a:lnTo>
                      <a:pt x="8146" y="1968"/>
                    </a:lnTo>
                    <a:lnTo>
                      <a:pt x="8128" y="1942"/>
                    </a:lnTo>
                    <a:lnTo>
                      <a:pt x="8112" y="1916"/>
                    </a:lnTo>
                    <a:lnTo>
                      <a:pt x="8097" y="1887"/>
                    </a:lnTo>
                    <a:lnTo>
                      <a:pt x="8084" y="1858"/>
                    </a:lnTo>
                    <a:lnTo>
                      <a:pt x="8073" y="1829"/>
                    </a:lnTo>
                    <a:lnTo>
                      <a:pt x="8064" y="1798"/>
                    </a:lnTo>
                    <a:lnTo>
                      <a:pt x="8057" y="1767"/>
                    </a:lnTo>
                    <a:lnTo>
                      <a:pt x="8051" y="1733"/>
                    </a:lnTo>
                    <a:lnTo>
                      <a:pt x="8047" y="1700"/>
                    </a:lnTo>
                    <a:lnTo>
                      <a:pt x="8046" y="1665"/>
                    </a:lnTo>
                    <a:lnTo>
                      <a:pt x="8044" y="1518"/>
                    </a:lnTo>
                    <a:lnTo>
                      <a:pt x="8044" y="713"/>
                    </a:lnTo>
                    <a:lnTo>
                      <a:pt x="7387" y="713"/>
                    </a:lnTo>
                    <a:lnTo>
                      <a:pt x="6552" y="2258"/>
                    </a:lnTo>
                    <a:lnTo>
                      <a:pt x="5686" y="2258"/>
                    </a:lnTo>
                    <a:lnTo>
                      <a:pt x="4800" y="713"/>
                    </a:lnTo>
                    <a:lnTo>
                      <a:pt x="4324" y="713"/>
                    </a:lnTo>
                    <a:lnTo>
                      <a:pt x="4324" y="1665"/>
                    </a:lnTo>
                    <a:lnTo>
                      <a:pt x="4509" y="1665"/>
                    </a:lnTo>
                    <a:lnTo>
                      <a:pt x="4509" y="2259"/>
                    </a:lnTo>
                    <a:lnTo>
                      <a:pt x="1531" y="2259"/>
                    </a:lnTo>
                    <a:lnTo>
                      <a:pt x="1531" y="1666"/>
                    </a:lnTo>
                    <a:lnTo>
                      <a:pt x="1703" y="1666"/>
                    </a:lnTo>
                    <a:lnTo>
                      <a:pt x="1703" y="899"/>
                    </a:lnTo>
                    <a:lnTo>
                      <a:pt x="1702" y="887"/>
                    </a:lnTo>
                    <a:lnTo>
                      <a:pt x="1702" y="876"/>
                    </a:lnTo>
                    <a:lnTo>
                      <a:pt x="1700" y="864"/>
                    </a:lnTo>
                    <a:lnTo>
                      <a:pt x="1698" y="853"/>
                    </a:lnTo>
                    <a:lnTo>
                      <a:pt x="1694" y="842"/>
                    </a:lnTo>
                    <a:lnTo>
                      <a:pt x="1691" y="832"/>
                    </a:lnTo>
                    <a:lnTo>
                      <a:pt x="1686" y="823"/>
                    </a:lnTo>
                    <a:lnTo>
                      <a:pt x="1681" y="813"/>
                    </a:lnTo>
                    <a:lnTo>
                      <a:pt x="1676" y="804"/>
                    </a:lnTo>
                    <a:lnTo>
                      <a:pt x="1669" y="795"/>
                    </a:lnTo>
                    <a:lnTo>
                      <a:pt x="1662" y="787"/>
                    </a:lnTo>
                    <a:lnTo>
                      <a:pt x="1654" y="779"/>
                    </a:lnTo>
                    <a:lnTo>
                      <a:pt x="1646" y="772"/>
                    </a:lnTo>
                    <a:lnTo>
                      <a:pt x="1637" y="765"/>
                    </a:lnTo>
                    <a:lnTo>
                      <a:pt x="1628" y="758"/>
                    </a:lnTo>
                    <a:lnTo>
                      <a:pt x="1618" y="752"/>
                    </a:lnTo>
                    <a:lnTo>
                      <a:pt x="1597" y="741"/>
                    </a:lnTo>
                    <a:lnTo>
                      <a:pt x="1575" y="730"/>
                    </a:lnTo>
                    <a:lnTo>
                      <a:pt x="1551" y="722"/>
                    </a:lnTo>
                    <a:lnTo>
                      <a:pt x="1525" y="715"/>
                    </a:lnTo>
                    <a:lnTo>
                      <a:pt x="1499" y="711"/>
                    </a:lnTo>
                    <a:lnTo>
                      <a:pt x="1471" y="706"/>
                    </a:lnTo>
                    <a:lnTo>
                      <a:pt x="1442" y="705"/>
                    </a:lnTo>
                    <a:lnTo>
                      <a:pt x="1412" y="704"/>
                    </a:lnTo>
                    <a:lnTo>
                      <a:pt x="1387" y="705"/>
                    </a:lnTo>
                    <a:lnTo>
                      <a:pt x="1362" y="706"/>
                    </a:lnTo>
                    <a:lnTo>
                      <a:pt x="1339" y="709"/>
                    </a:lnTo>
                    <a:lnTo>
                      <a:pt x="1316" y="715"/>
                    </a:lnTo>
                    <a:lnTo>
                      <a:pt x="1293" y="721"/>
                    </a:lnTo>
                    <a:lnTo>
                      <a:pt x="1271" y="730"/>
                    </a:lnTo>
                    <a:lnTo>
                      <a:pt x="1250" y="740"/>
                    </a:lnTo>
                    <a:lnTo>
                      <a:pt x="1230" y="752"/>
                    </a:lnTo>
                    <a:lnTo>
                      <a:pt x="1210" y="766"/>
                    </a:lnTo>
                    <a:lnTo>
                      <a:pt x="1190" y="782"/>
                    </a:lnTo>
                    <a:lnTo>
                      <a:pt x="1172" y="801"/>
                    </a:lnTo>
                    <a:lnTo>
                      <a:pt x="1154" y="822"/>
                    </a:lnTo>
                    <a:lnTo>
                      <a:pt x="1138" y="844"/>
                    </a:lnTo>
                    <a:lnTo>
                      <a:pt x="1122" y="869"/>
                    </a:lnTo>
                    <a:lnTo>
                      <a:pt x="1107" y="898"/>
                    </a:lnTo>
                    <a:lnTo>
                      <a:pt x="1093" y="928"/>
                    </a:lnTo>
                    <a:lnTo>
                      <a:pt x="1093" y="1666"/>
                    </a:lnTo>
                    <a:lnTo>
                      <a:pt x="1279" y="1666"/>
                    </a:lnTo>
                    <a:lnTo>
                      <a:pt x="1278" y="2259"/>
                    </a:lnTo>
                    <a:lnTo>
                      <a:pt x="0" y="2259"/>
                    </a:lnTo>
                    <a:lnTo>
                      <a:pt x="1" y="1666"/>
                    </a:lnTo>
                    <a:lnTo>
                      <a:pt x="197" y="1666"/>
                    </a:lnTo>
                    <a:lnTo>
                      <a:pt x="197" y="713"/>
                    </a:lnTo>
                    <a:lnTo>
                      <a:pt x="1" y="713"/>
                    </a:lnTo>
                    <a:lnTo>
                      <a:pt x="1" y="84"/>
                    </a:lnTo>
                    <a:lnTo>
                      <a:pt x="1093" y="84"/>
                    </a:lnTo>
                    <a:lnTo>
                      <a:pt x="1091" y="292"/>
                    </a:lnTo>
                    <a:lnTo>
                      <a:pt x="1278" y="179"/>
                    </a:lnTo>
                    <a:lnTo>
                      <a:pt x="1309" y="162"/>
                    </a:lnTo>
                    <a:lnTo>
                      <a:pt x="1342" y="147"/>
                    </a:lnTo>
                    <a:lnTo>
                      <a:pt x="1374" y="133"/>
                    </a:lnTo>
                    <a:lnTo>
                      <a:pt x="1409" y="120"/>
                    </a:lnTo>
                    <a:lnTo>
                      <a:pt x="1443" y="109"/>
                    </a:lnTo>
                    <a:lnTo>
                      <a:pt x="1478" y="98"/>
                    </a:lnTo>
                    <a:lnTo>
                      <a:pt x="1514" y="89"/>
                    </a:lnTo>
                    <a:lnTo>
                      <a:pt x="1550" y="82"/>
                    </a:lnTo>
                    <a:lnTo>
                      <a:pt x="1585" y="75"/>
                    </a:lnTo>
                    <a:lnTo>
                      <a:pt x="1621" y="69"/>
                    </a:lnTo>
                    <a:lnTo>
                      <a:pt x="1656" y="65"/>
                    </a:lnTo>
                    <a:lnTo>
                      <a:pt x="1691" y="61"/>
                    </a:lnTo>
                    <a:lnTo>
                      <a:pt x="1725" y="59"/>
                    </a:lnTo>
                    <a:lnTo>
                      <a:pt x="1759" y="57"/>
                    </a:lnTo>
                    <a:lnTo>
                      <a:pt x="1791" y="56"/>
                    </a:lnTo>
                    <a:lnTo>
                      <a:pt x="1822" y="56"/>
                    </a:lnTo>
                    <a:lnTo>
                      <a:pt x="1872" y="57"/>
                    </a:lnTo>
                    <a:lnTo>
                      <a:pt x="1919" y="60"/>
                    </a:lnTo>
                    <a:lnTo>
                      <a:pt x="1967" y="64"/>
                    </a:lnTo>
                    <a:lnTo>
                      <a:pt x="2013" y="69"/>
                    </a:lnTo>
                    <a:lnTo>
                      <a:pt x="2057" y="77"/>
                    </a:lnTo>
                    <a:lnTo>
                      <a:pt x="2101" y="87"/>
                    </a:lnTo>
                    <a:lnTo>
                      <a:pt x="2122" y="92"/>
                    </a:lnTo>
                    <a:lnTo>
                      <a:pt x="2142" y="98"/>
                    </a:lnTo>
                    <a:lnTo>
                      <a:pt x="2163" y="105"/>
                    </a:lnTo>
                    <a:lnTo>
                      <a:pt x="2184" y="113"/>
                    </a:lnTo>
                    <a:lnTo>
                      <a:pt x="2205" y="120"/>
                    </a:lnTo>
                    <a:lnTo>
                      <a:pt x="2224" y="129"/>
                    </a:lnTo>
                    <a:lnTo>
                      <a:pt x="2244" y="139"/>
                    </a:lnTo>
                    <a:lnTo>
                      <a:pt x="2264" y="148"/>
                    </a:lnTo>
                    <a:lnTo>
                      <a:pt x="2282" y="158"/>
                    </a:lnTo>
                    <a:lnTo>
                      <a:pt x="2302" y="170"/>
                    </a:lnTo>
                    <a:lnTo>
                      <a:pt x="2320" y="181"/>
                    </a:lnTo>
                    <a:lnTo>
                      <a:pt x="2339" y="194"/>
                    </a:lnTo>
                    <a:lnTo>
                      <a:pt x="2357" y="207"/>
                    </a:lnTo>
                    <a:lnTo>
                      <a:pt x="2376" y="221"/>
                    </a:lnTo>
                    <a:lnTo>
                      <a:pt x="2393" y="236"/>
                    </a:lnTo>
                    <a:lnTo>
                      <a:pt x="2410" y="251"/>
                    </a:lnTo>
                    <a:lnTo>
                      <a:pt x="2429" y="267"/>
                    </a:lnTo>
                    <a:lnTo>
                      <a:pt x="2445" y="284"/>
                    </a:lnTo>
                    <a:lnTo>
                      <a:pt x="2462" y="303"/>
                    </a:lnTo>
                    <a:lnTo>
                      <a:pt x="2480" y="321"/>
                    </a:lnTo>
                    <a:lnTo>
                      <a:pt x="2497" y="346"/>
                    </a:lnTo>
                    <a:lnTo>
                      <a:pt x="2513" y="369"/>
                    </a:lnTo>
                    <a:lnTo>
                      <a:pt x="2528" y="393"/>
                    </a:lnTo>
                    <a:lnTo>
                      <a:pt x="2542" y="417"/>
                    </a:lnTo>
                    <a:lnTo>
                      <a:pt x="2555" y="443"/>
                    </a:lnTo>
                    <a:lnTo>
                      <a:pt x="2566" y="467"/>
                    </a:lnTo>
                    <a:lnTo>
                      <a:pt x="2578" y="492"/>
                    </a:lnTo>
                    <a:lnTo>
                      <a:pt x="2587" y="518"/>
                    </a:lnTo>
                    <a:lnTo>
                      <a:pt x="2595" y="543"/>
                    </a:lnTo>
                    <a:lnTo>
                      <a:pt x="2602" y="570"/>
                    </a:lnTo>
                    <a:lnTo>
                      <a:pt x="2609" y="595"/>
                    </a:lnTo>
                    <a:lnTo>
                      <a:pt x="2614" y="622"/>
                    </a:lnTo>
                    <a:lnTo>
                      <a:pt x="2617" y="647"/>
                    </a:lnTo>
                    <a:lnTo>
                      <a:pt x="2621" y="674"/>
                    </a:lnTo>
                    <a:lnTo>
                      <a:pt x="2622" y="701"/>
                    </a:lnTo>
                    <a:lnTo>
                      <a:pt x="2623" y="728"/>
                    </a:lnTo>
                    <a:lnTo>
                      <a:pt x="2623" y="1665"/>
                    </a:lnTo>
                    <a:lnTo>
                      <a:pt x="3375" y="1665"/>
                    </a:lnTo>
                    <a:lnTo>
                      <a:pt x="3375" y="711"/>
                    </a:lnTo>
                    <a:lnTo>
                      <a:pt x="3218" y="713"/>
                    </a:lnTo>
                    <a:lnTo>
                      <a:pt x="3218" y="84"/>
                    </a:lnTo>
                    <a:lnTo>
                      <a:pt x="6023" y="84"/>
                    </a:lnTo>
                    <a:lnTo>
                      <a:pt x="6023" y="711"/>
                    </a:lnTo>
                    <a:lnTo>
                      <a:pt x="5881" y="711"/>
                    </a:lnTo>
                    <a:lnTo>
                      <a:pt x="6209" y="1323"/>
                    </a:lnTo>
                    <a:lnTo>
                      <a:pt x="6514" y="711"/>
                    </a:lnTo>
                    <a:lnTo>
                      <a:pt x="6343" y="711"/>
                    </a:lnTo>
                    <a:lnTo>
                      <a:pt x="6343" y="84"/>
                    </a:lnTo>
                    <a:lnTo>
                      <a:pt x="8953" y="84"/>
                    </a:lnTo>
                    <a:lnTo>
                      <a:pt x="8953" y="1373"/>
                    </a:lnTo>
                    <a:lnTo>
                      <a:pt x="8954" y="1389"/>
                    </a:lnTo>
                    <a:lnTo>
                      <a:pt x="8956" y="1405"/>
                    </a:lnTo>
                    <a:lnTo>
                      <a:pt x="8957" y="1420"/>
                    </a:lnTo>
                    <a:lnTo>
                      <a:pt x="8960" y="1435"/>
                    </a:lnTo>
                    <a:lnTo>
                      <a:pt x="8964" y="1450"/>
                    </a:lnTo>
                    <a:lnTo>
                      <a:pt x="8967" y="1464"/>
                    </a:lnTo>
                    <a:lnTo>
                      <a:pt x="8973" y="1478"/>
                    </a:lnTo>
                    <a:lnTo>
                      <a:pt x="8979" y="1492"/>
                    </a:lnTo>
                    <a:lnTo>
                      <a:pt x="8984" y="1506"/>
                    </a:lnTo>
                    <a:lnTo>
                      <a:pt x="8991" y="1518"/>
                    </a:lnTo>
                    <a:lnTo>
                      <a:pt x="8999" y="1530"/>
                    </a:lnTo>
                    <a:lnTo>
                      <a:pt x="9008" y="1541"/>
                    </a:lnTo>
                    <a:lnTo>
                      <a:pt x="9017" y="1553"/>
                    </a:lnTo>
                    <a:lnTo>
                      <a:pt x="9026" y="1564"/>
                    </a:lnTo>
                    <a:lnTo>
                      <a:pt x="9035" y="1575"/>
                    </a:lnTo>
                    <a:lnTo>
                      <a:pt x="9046" y="1584"/>
                    </a:lnTo>
                    <a:lnTo>
                      <a:pt x="9057" y="1593"/>
                    </a:lnTo>
                    <a:lnTo>
                      <a:pt x="9068" y="1603"/>
                    </a:lnTo>
                    <a:lnTo>
                      <a:pt x="9080" y="1611"/>
                    </a:lnTo>
                    <a:lnTo>
                      <a:pt x="9092" y="1619"/>
                    </a:lnTo>
                    <a:lnTo>
                      <a:pt x="9105" y="1626"/>
                    </a:lnTo>
                    <a:lnTo>
                      <a:pt x="9117" y="1633"/>
                    </a:lnTo>
                    <a:lnTo>
                      <a:pt x="9131" y="1638"/>
                    </a:lnTo>
                    <a:lnTo>
                      <a:pt x="9145" y="1644"/>
                    </a:lnTo>
                    <a:lnTo>
                      <a:pt x="9159" y="1649"/>
                    </a:lnTo>
                    <a:lnTo>
                      <a:pt x="9173" y="1653"/>
                    </a:lnTo>
                    <a:lnTo>
                      <a:pt x="9188" y="1657"/>
                    </a:lnTo>
                    <a:lnTo>
                      <a:pt x="9202" y="1660"/>
                    </a:lnTo>
                    <a:lnTo>
                      <a:pt x="9217" y="1663"/>
                    </a:lnTo>
                    <a:lnTo>
                      <a:pt x="9232" y="1664"/>
                    </a:lnTo>
                    <a:lnTo>
                      <a:pt x="9248" y="1665"/>
                    </a:lnTo>
                    <a:lnTo>
                      <a:pt x="9263" y="1665"/>
                    </a:lnTo>
                    <a:lnTo>
                      <a:pt x="9287" y="1665"/>
                    </a:lnTo>
                    <a:lnTo>
                      <a:pt x="9313" y="1662"/>
                    </a:lnTo>
                    <a:lnTo>
                      <a:pt x="9338" y="1657"/>
                    </a:lnTo>
                    <a:lnTo>
                      <a:pt x="9363" y="1650"/>
                    </a:lnTo>
                    <a:lnTo>
                      <a:pt x="9376" y="1645"/>
                    </a:lnTo>
                    <a:lnTo>
                      <a:pt x="9389" y="1641"/>
                    </a:lnTo>
                    <a:lnTo>
                      <a:pt x="9400" y="1635"/>
                    </a:lnTo>
                    <a:lnTo>
                      <a:pt x="9413" y="1629"/>
                    </a:lnTo>
                    <a:lnTo>
                      <a:pt x="9425" y="1622"/>
                    </a:lnTo>
                    <a:lnTo>
                      <a:pt x="9436" y="1615"/>
                    </a:lnTo>
                    <a:lnTo>
                      <a:pt x="9447" y="1607"/>
                    </a:lnTo>
                    <a:lnTo>
                      <a:pt x="9458" y="1599"/>
                    </a:lnTo>
                    <a:lnTo>
                      <a:pt x="9469" y="1590"/>
                    </a:lnTo>
                    <a:lnTo>
                      <a:pt x="9479" y="1581"/>
                    </a:lnTo>
                    <a:lnTo>
                      <a:pt x="9488" y="1570"/>
                    </a:lnTo>
                    <a:lnTo>
                      <a:pt x="9497" y="1560"/>
                    </a:lnTo>
                    <a:lnTo>
                      <a:pt x="9506" y="1548"/>
                    </a:lnTo>
                    <a:lnTo>
                      <a:pt x="9514" y="1536"/>
                    </a:lnTo>
                    <a:lnTo>
                      <a:pt x="9522" y="1523"/>
                    </a:lnTo>
                    <a:lnTo>
                      <a:pt x="9529" y="1509"/>
                    </a:lnTo>
                    <a:lnTo>
                      <a:pt x="9534" y="1495"/>
                    </a:lnTo>
                    <a:lnTo>
                      <a:pt x="9540" y="1480"/>
                    </a:lnTo>
                    <a:lnTo>
                      <a:pt x="9546" y="1465"/>
                    </a:lnTo>
                    <a:lnTo>
                      <a:pt x="9549" y="1449"/>
                    </a:lnTo>
                    <a:lnTo>
                      <a:pt x="9553" y="1432"/>
                    </a:lnTo>
                    <a:lnTo>
                      <a:pt x="9556" y="1413"/>
                    </a:lnTo>
                    <a:lnTo>
                      <a:pt x="9558" y="1395"/>
                    </a:lnTo>
                    <a:lnTo>
                      <a:pt x="9559" y="1375"/>
                    </a:lnTo>
                    <a:lnTo>
                      <a:pt x="9559" y="711"/>
                    </a:lnTo>
                    <a:lnTo>
                      <a:pt x="9321" y="711"/>
                    </a:lnTo>
                    <a:lnTo>
                      <a:pt x="9321" y="84"/>
                    </a:lnTo>
                    <a:lnTo>
                      <a:pt x="10469" y="84"/>
                    </a:lnTo>
                    <a:lnTo>
                      <a:pt x="10469" y="1665"/>
                    </a:lnTo>
                    <a:lnTo>
                      <a:pt x="11700" y="1664"/>
                    </a:lnTo>
                    <a:lnTo>
                      <a:pt x="11712" y="1678"/>
                    </a:lnTo>
                    <a:lnTo>
                      <a:pt x="11726" y="1690"/>
                    </a:lnTo>
                    <a:lnTo>
                      <a:pt x="11742" y="1703"/>
                    </a:lnTo>
                    <a:lnTo>
                      <a:pt x="11759" y="1715"/>
                    </a:lnTo>
                    <a:lnTo>
                      <a:pt x="11776" y="1727"/>
                    </a:lnTo>
                    <a:lnTo>
                      <a:pt x="11794" y="1739"/>
                    </a:lnTo>
                    <a:lnTo>
                      <a:pt x="11814" y="1749"/>
                    </a:lnTo>
                    <a:lnTo>
                      <a:pt x="11835" y="1761"/>
                    </a:lnTo>
                    <a:lnTo>
                      <a:pt x="11856" y="1771"/>
                    </a:lnTo>
                    <a:lnTo>
                      <a:pt x="11876" y="1781"/>
                    </a:lnTo>
                    <a:lnTo>
                      <a:pt x="11898" y="1790"/>
                    </a:lnTo>
                    <a:lnTo>
                      <a:pt x="11920" y="1799"/>
                    </a:lnTo>
                    <a:lnTo>
                      <a:pt x="11943" y="1807"/>
                    </a:lnTo>
                    <a:lnTo>
                      <a:pt x="11965" y="1814"/>
                    </a:lnTo>
                    <a:lnTo>
                      <a:pt x="11987" y="1821"/>
                    </a:lnTo>
                    <a:lnTo>
                      <a:pt x="12010" y="1827"/>
                    </a:lnTo>
                    <a:lnTo>
                      <a:pt x="12032" y="1833"/>
                    </a:lnTo>
                    <a:lnTo>
                      <a:pt x="12054" y="1836"/>
                    </a:lnTo>
                    <a:lnTo>
                      <a:pt x="12076" y="1839"/>
                    </a:lnTo>
                    <a:lnTo>
                      <a:pt x="12097" y="1842"/>
                    </a:lnTo>
                    <a:lnTo>
                      <a:pt x="12118" y="1844"/>
                    </a:lnTo>
                    <a:lnTo>
                      <a:pt x="12137" y="1844"/>
                    </a:lnTo>
                    <a:lnTo>
                      <a:pt x="12157" y="1843"/>
                    </a:lnTo>
                    <a:lnTo>
                      <a:pt x="12176" y="1842"/>
                    </a:lnTo>
                    <a:lnTo>
                      <a:pt x="12193" y="1838"/>
                    </a:lnTo>
                    <a:lnTo>
                      <a:pt x="12209" y="1835"/>
                    </a:lnTo>
                    <a:lnTo>
                      <a:pt x="12224" y="1829"/>
                    </a:lnTo>
                    <a:lnTo>
                      <a:pt x="12238" y="1822"/>
                    </a:lnTo>
                    <a:lnTo>
                      <a:pt x="12251" y="1814"/>
                    </a:lnTo>
                    <a:lnTo>
                      <a:pt x="12261" y="1805"/>
                    </a:lnTo>
                    <a:lnTo>
                      <a:pt x="12271" y="1794"/>
                    </a:lnTo>
                    <a:lnTo>
                      <a:pt x="12278" y="1782"/>
                    </a:lnTo>
                    <a:lnTo>
                      <a:pt x="12287" y="1768"/>
                    </a:lnTo>
                    <a:lnTo>
                      <a:pt x="12293" y="1755"/>
                    </a:lnTo>
                    <a:lnTo>
                      <a:pt x="12299" y="1741"/>
                    </a:lnTo>
                    <a:lnTo>
                      <a:pt x="12304" y="1730"/>
                    </a:lnTo>
                    <a:lnTo>
                      <a:pt x="12307" y="1717"/>
                    </a:lnTo>
                    <a:lnTo>
                      <a:pt x="12311" y="1705"/>
                    </a:lnTo>
                    <a:lnTo>
                      <a:pt x="12313" y="1694"/>
                    </a:lnTo>
                    <a:lnTo>
                      <a:pt x="12314" y="1682"/>
                    </a:lnTo>
                    <a:lnTo>
                      <a:pt x="12314" y="1671"/>
                    </a:lnTo>
                    <a:lnTo>
                      <a:pt x="12314" y="1660"/>
                    </a:lnTo>
                    <a:lnTo>
                      <a:pt x="12313" y="1650"/>
                    </a:lnTo>
                    <a:lnTo>
                      <a:pt x="12311" y="1641"/>
                    </a:lnTo>
                    <a:lnTo>
                      <a:pt x="12307" y="1630"/>
                    </a:lnTo>
                    <a:lnTo>
                      <a:pt x="12304" y="1621"/>
                    </a:lnTo>
                    <a:lnTo>
                      <a:pt x="12298" y="1612"/>
                    </a:lnTo>
                    <a:lnTo>
                      <a:pt x="12293" y="1603"/>
                    </a:lnTo>
                    <a:lnTo>
                      <a:pt x="12287" y="1595"/>
                    </a:lnTo>
                    <a:lnTo>
                      <a:pt x="12280" y="1586"/>
                    </a:lnTo>
                    <a:lnTo>
                      <a:pt x="12270" y="1577"/>
                    </a:lnTo>
                    <a:lnTo>
                      <a:pt x="12262" y="1570"/>
                    </a:lnTo>
                    <a:lnTo>
                      <a:pt x="12252" y="1562"/>
                    </a:lnTo>
                    <a:lnTo>
                      <a:pt x="12241" y="1554"/>
                    </a:lnTo>
                    <a:lnTo>
                      <a:pt x="12230" y="1547"/>
                    </a:lnTo>
                    <a:lnTo>
                      <a:pt x="12217" y="1540"/>
                    </a:lnTo>
                    <a:lnTo>
                      <a:pt x="12189" y="1526"/>
                    </a:lnTo>
                    <a:lnTo>
                      <a:pt x="12158" y="1514"/>
                    </a:lnTo>
                    <a:lnTo>
                      <a:pt x="12125" y="1501"/>
                    </a:lnTo>
                    <a:lnTo>
                      <a:pt x="12087" y="1489"/>
                    </a:lnTo>
                    <a:lnTo>
                      <a:pt x="12037" y="1474"/>
                    </a:lnTo>
                    <a:lnTo>
                      <a:pt x="11984" y="1458"/>
                    </a:lnTo>
                    <a:lnTo>
                      <a:pt x="11928" y="1442"/>
                    </a:lnTo>
                    <a:lnTo>
                      <a:pt x="11871" y="1425"/>
                    </a:lnTo>
                    <a:lnTo>
                      <a:pt x="11811" y="1406"/>
                    </a:lnTo>
                    <a:lnTo>
                      <a:pt x="11750" y="1387"/>
                    </a:lnTo>
                    <a:lnTo>
                      <a:pt x="11690" y="1367"/>
                    </a:lnTo>
                    <a:lnTo>
                      <a:pt x="11629" y="1345"/>
                    </a:lnTo>
                    <a:lnTo>
                      <a:pt x="11569" y="1323"/>
                    </a:lnTo>
                    <a:lnTo>
                      <a:pt x="11509" y="1300"/>
                    </a:lnTo>
                    <a:lnTo>
                      <a:pt x="11451" y="1276"/>
                    </a:lnTo>
                    <a:lnTo>
                      <a:pt x="11396" y="1249"/>
                    </a:lnTo>
                    <a:lnTo>
                      <a:pt x="11368" y="1236"/>
                    </a:lnTo>
                    <a:lnTo>
                      <a:pt x="11343" y="1222"/>
                    </a:lnTo>
                    <a:lnTo>
                      <a:pt x="11316" y="1209"/>
                    </a:lnTo>
                    <a:lnTo>
                      <a:pt x="11292" y="1194"/>
                    </a:lnTo>
                    <a:lnTo>
                      <a:pt x="11267" y="1179"/>
                    </a:lnTo>
                    <a:lnTo>
                      <a:pt x="11244" y="1164"/>
                    </a:lnTo>
                    <a:lnTo>
                      <a:pt x="11222" y="1149"/>
                    </a:lnTo>
                    <a:lnTo>
                      <a:pt x="11202" y="1132"/>
                    </a:lnTo>
                    <a:lnTo>
                      <a:pt x="11173" y="1108"/>
                    </a:lnTo>
                    <a:lnTo>
                      <a:pt x="11146" y="1083"/>
                    </a:lnTo>
                    <a:lnTo>
                      <a:pt x="11135" y="1069"/>
                    </a:lnTo>
                    <a:lnTo>
                      <a:pt x="11123" y="1056"/>
                    </a:lnTo>
                    <a:lnTo>
                      <a:pt x="11112" y="1042"/>
                    </a:lnTo>
                    <a:lnTo>
                      <a:pt x="11101" y="1028"/>
                    </a:lnTo>
                    <a:lnTo>
                      <a:pt x="11092" y="1015"/>
                    </a:lnTo>
                    <a:lnTo>
                      <a:pt x="11083" y="1001"/>
                    </a:lnTo>
                    <a:lnTo>
                      <a:pt x="11073" y="986"/>
                    </a:lnTo>
                    <a:lnTo>
                      <a:pt x="11065" y="971"/>
                    </a:lnTo>
                    <a:lnTo>
                      <a:pt x="11058" y="956"/>
                    </a:lnTo>
                    <a:lnTo>
                      <a:pt x="11051" y="939"/>
                    </a:lnTo>
                    <a:lnTo>
                      <a:pt x="11044" y="923"/>
                    </a:lnTo>
                    <a:lnTo>
                      <a:pt x="11039" y="906"/>
                    </a:lnTo>
                    <a:lnTo>
                      <a:pt x="11033" y="889"/>
                    </a:lnTo>
                    <a:lnTo>
                      <a:pt x="11028" y="871"/>
                    </a:lnTo>
                    <a:lnTo>
                      <a:pt x="11025" y="853"/>
                    </a:lnTo>
                    <a:lnTo>
                      <a:pt x="11020" y="834"/>
                    </a:lnTo>
                    <a:lnTo>
                      <a:pt x="11018" y="815"/>
                    </a:lnTo>
                    <a:lnTo>
                      <a:pt x="11016" y="795"/>
                    </a:lnTo>
                    <a:lnTo>
                      <a:pt x="11013" y="774"/>
                    </a:lnTo>
                    <a:lnTo>
                      <a:pt x="11012" y="753"/>
                    </a:lnTo>
                    <a:lnTo>
                      <a:pt x="11010" y="709"/>
                    </a:lnTo>
                    <a:lnTo>
                      <a:pt x="11011" y="662"/>
                    </a:lnTo>
                    <a:lnTo>
                      <a:pt x="11014" y="611"/>
                    </a:lnTo>
                    <a:lnTo>
                      <a:pt x="11019" y="558"/>
                    </a:lnTo>
                    <a:lnTo>
                      <a:pt x="11024" y="528"/>
                    </a:lnTo>
                    <a:lnTo>
                      <a:pt x="11031" y="499"/>
                    </a:lnTo>
                    <a:lnTo>
                      <a:pt x="11039" y="470"/>
                    </a:lnTo>
                    <a:lnTo>
                      <a:pt x="11049" y="441"/>
                    </a:lnTo>
                    <a:lnTo>
                      <a:pt x="11061" y="414"/>
                    </a:lnTo>
                    <a:lnTo>
                      <a:pt x="11073" y="387"/>
                    </a:lnTo>
                    <a:lnTo>
                      <a:pt x="11088" y="361"/>
                    </a:lnTo>
                    <a:lnTo>
                      <a:pt x="11105" y="335"/>
                    </a:lnTo>
                    <a:lnTo>
                      <a:pt x="11122" y="311"/>
                    </a:lnTo>
                    <a:lnTo>
                      <a:pt x="11140" y="287"/>
                    </a:lnTo>
                    <a:lnTo>
                      <a:pt x="11160" y="263"/>
                    </a:lnTo>
                    <a:lnTo>
                      <a:pt x="11181" y="240"/>
                    </a:lnTo>
                    <a:lnTo>
                      <a:pt x="11203" y="218"/>
                    </a:lnTo>
                    <a:lnTo>
                      <a:pt x="11225" y="199"/>
                    </a:lnTo>
                    <a:lnTo>
                      <a:pt x="11249" y="178"/>
                    </a:lnTo>
                    <a:lnTo>
                      <a:pt x="11273" y="159"/>
                    </a:lnTo>
                    <a:lnTo>
                      <a:pt x="11299" y="141"/>
                    </a:lnTo>
                    <a:lnTo>
                      <a:pt x="11325" y="125"/>
                    </a:lnTo>
                    <a:lnTo>
                      <a:pt x="11351" y="109"/>
                    </a:lnTo>
                    <a:lnTo>
                      <a:pt x="11378" y="94"/>
                    </a:lnTo>
                    <a:lnTo>
                      <a:pt x="11406" y="80"/>
                    </a:lnTo>
                    <a:lnTo>
                      <a:pt x="11434" y="66"/>
                    </a:lnTo>
                    <a:lnTo>
                      <a:pt x="11462" y="54"/>
                    </a:lnTo>
                    <a:lnTo>
                      <a:pt x="11490" y="44"/>
                    </a:lnTo>
                    <a:lnTo>
                      <a:pt x="11519" y="35"/>
                    </a:lnTo>
                    <a:lnTo>
                      <a:pt x="11548" y="25"/>
                    </a:lnTo>
                    <a:lnTo>
                      <a:pt x="11577" y="19"/>
                    </a:lnTo>
                    <a:lnTo>
                      <a:pt x="11605" y="13"/>
                    </a:lnTo>
                    <a:lnTo>
                      <a:pt x="11634" y="7"/>
                    </a:lnTo>
                    <a:lnTo>
                      <a:pt x="11663" y="4"/>
                    </a:lnTo>
                    <a:lnTo>
                      <a:pt x="11690" y="1"/>
                    </a:lnTo>
                    <a:lnTo>
                      <a:pt x="11718"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3" name="Freeform 8"/>
              <p:cNvSpPr>
                <a:spLocks/>
              </p:cNvSpPr>
              <p:nvPr/>
            </p:nvSpPr>
            <p:spPr bwMode="auto">
              <a:xfrm>
                <a:off x="5148262" y="2136775"/>
                <a:ext cx="4695826" cy="492124"/>
              </a:xfrm>
              <a:custGeom>
                <a:avLst/>
                <a:gdLst>
                  <a:gd name="T0" fmla="*/ 0 w 8874"/>
                  <a:gd name="T1" fmla="*/ 0 h 929"/>
                  <a:gd name="T2" fmla="*/ 8874 w 8874"/>
                  <a:gd name="T3" fmla="*/ 0 h 929"/>
                  <a:gd name="T4" fmla="*/ 8874 w 8874"/>
                  <a:gd name="T5" fmla="*/ 929 h 929"/>
                  <a:gd name="T6" fmla="*/ 1 w 8874"/>
                  <a:gd name="T7" fmla="*/ 929 h 929"/>
                  <a:gd name="T8" fmla="*/ 22 w 8874"/>
                  <a:gd name="T9" fmla="*/ 906 h 929"/>
                  <a:gd name="T10" fmla="*/ 42 w 8874"/>
                  <a:gd name="T11" fmla="*/ 882 h 929"/>
                  <a:gd name="T12" fmla="*/ 61 w 8874"/>
                  <a:gd name="T13" fmla="*/ 857 h 929"/>
                  <a:gd name="T14" fmla="*/ 78 w 8874"/>
                  <a:gd name="T15" fmla="*/ 831 h 929"/>
                  <a:gd name="T16" fmla="*/ 94 w 8874"/>
                  <a:gd name="T17" fmla="*/ 804 h 929"/>
                  <a:gd name="T18" fmla="*/ 109 w 8874"/>
                  <a:gd name="T19" fmla="*/ 776 h 929"/>
                  <a:gd name="T20" fmla="*/ 123 w 8874"/>
                  <a:gd name="T21" fmla="*/ 748 h 929"/>
                  <a:gd name="T22" fmla="*/ 136 w 8874"/>
                  <a:gd name="T23" fmla="*/ 719 h 929"/>
                  <a:gd name="T24" fmla="*/ 147 w 8874"/>
                  <a:gd name="T25" fmla="*/ 690 h 929"/>
                  <a:gd name="T26" fmla="*/ 157 w 8874"/>
                  <a:gd name="T27" fmla="*/ 659 h 929"/>
                  <a:gd name="T28" fmla="*/ 166 w 8874"/>
                  <a:gd name="T29" fmla="*/ 629 h 929"/>
                  <a:gd name="T30" fmla="*/ 173 w 8874"/>
                  <a:gd name="T31" fmla="*/ 596 h 929"/>
                  <a:gd name="T32" fmla="*/ 177 w 8874"/>
                  <a:gd name="T33" fmla="*/ 565 h 929"/>
                  <a:gd name="T34" fmla="*/ 182 w 8874"/>
                  <a:gd name="T35" fmla="*/ 531 h 929"/>
                  <a:gd name="T36" fmla="*/ 184 w 8874"/>
                  <a:gd name="T37" fmla="*/ 499 h 929"/>
                  <a:gd name="T38" fmla="*/ 186 w 8874"/>
                  <a:gd name="T39" fmla="*/ 466 h 929"/>
                  <a:gd name="T40" fmla="*/ 184 w 8874"/>
                  <a:gd name="T41" fmla="*/ 432 h 929"/>
                  <a:gd name="T42" fmla="*/ 182 w 8874"/>
                  <a:gd name="T43" fmla="*/ 399 h 929"/>
                  <a:gd name="T44" fmla="*/ 177 w 8874"/>
                  <a:gd name="T45" fmla="*/ 366 h 929"/>
                  <a:gd name="T46" fmla="*/ 173 w 8874"/>
                  <a:gd name="T47" fmla="*/ 334 h 929"/>
                  <a:gd name="T48" fmla="*/ 165 w 8874"/>
                  <a:gd name="T49" fmla="*/ 303 h 929"/>
                  <a:gd name="T50" fmla="*/ 157 w 8874"/>
                  <a:gd name="T51" fmla="*/ 272 h 929"/>
                  <a:gd name="T52" fmla="*/ 146 w 8874"/>
                  <a:gd name="T53" fmla="*/ 240 h 929"/>
                  <a:gd name="T54" fmla="*/ 136 w 8874"/>
                  <a:gd name="T55" fmla="*/ 211 h 929"/>
                  <a:gd name="T56" fmla="*/ 123 w 8874"/>
                  <a:gd name="T57" fmla="*/ 181 h 929"/>
                  <a:gd name="T58" fmla="*/ 109 w 8874"/>
                  <a:gd name="T59" fmla="*/ 154 h 929"/>
                  <a:gd name="T60" fmla="*/ 93 w 8874"/>
                  <a:gd name="T61" fmla="*/ 126 h 929"/>
                  <a:gd name="T62" fmla="*/ 77 w 8874"/>
                  <a:gd name="T63" fmla="*/ 98 h 929"/>
                  <a:gd name="T64" fmla="*/ 60 w 8874"/>
                  <a:gd name="T65" fmla="*/ 73 h 929"/>
                  <a:gd name="T66" fmla="*/ 40 w 8874"/>
                  <a:gd name="T67" fmla="*/ 47 h 929"/>
                  <a:gd name="T68" fmla="*/ 20 w 8874"/>
                  <a:gd name="T69" fmla="*/ 23 h 929"/>
                  <a:gd name="T70" fmla="*/ 0 w 8874"/>
                  <a:gd name="T7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74" h="929">
                    <a:moveTo>
                      <a:pt x="0" y="0"/>
                    </a:moveTo>
                    <a:lnTo>
                      <a:pt x="8874" y="0"/>
                    </a:lnTo>
                    <a:lnTo>
                      <a:pt x="8874" y="929"/>
                    </a:lnTo>
                    <a:lnTo>
                      <a:pt x="1" y="929"/>
                    </a:lnTo>
                    <a:lnTo>
                      <a:pt x="22" y="906"/>
                    </a:lnTo>
                    <a:lnTo>
                      <a:pt x="42" y="882"/>
                    </a:lnTo>
                    <a:lnTo>
                      <a:pt x="61" y="857"/>
                    </a:lnTo>
                    <a:lnTo>
                      <a:pt x="78" y="831"/>
                    </a:lnTo>
                    <a:lnTo>
                      <a:pt x="94" y="804"/>
                    </a:lnTo>
                    <a:lnTo>
                      <a:pt x="109" y="776"/>
                    </a:lnTo>
                    <a:lnTo>
                      <a:pt x="123" y="748"/>
                    </a:lnTo>
                    <a:lnTo>
                      <a:pt x="136" y="719"/>
                    </a:lnTo>
                    <a:lnTo>
                      <a:pt x="147" y="690"/>
                    </a:lnTo>
                    <a:lnTo>
                      <a:pt x="157" y="659"/>
                    </a:lnTo>
                    <a:lnTo>
                      <a:pt x="166" y="629"/>
                    </a:lnTo>
                    <a:lnTo>
                      <a:pt x="173" y="596"/>
                    </a:lnTo>
                    <a:lnTo>
                      <a:pt x="177" y="565"/>
                    </a:lnTo>
                    <a:lnTo>
                      <a:pt x="182" y="531"/>
                    </a:lnTo>
                    <a:lnTo>
                      <a:pt x="184" y="499"/>
                    </a:lnTo>
                    <a:lnTo>
                      <a:pt x="186" y="466"/>
                    </a:lnTo>
                    <a:lnTo>
                      <a:pt x="184" y="432"/>
                    </a:lnTo>
                    <a:lnTo>
                      <a:pt x="182" y="399"/>
                    </a:lnTo>
                    <a:lnTo>
                      <a:pt x="177" y="366"/>
                    </a:lnTo>
                    <a:lnTo>
                      <a:pt x="173" y="334"/>
                    </a:lnTo>
                    <a:lnTo>
                      <a:pt x="165" y="303"/>
                    </a:lnTo>
                    <a:lnTo>
                      <a:pt x="157" y="272"/>
                    </a:lnTo>
                    <a:lnTo>
                      <a:pt x="146" y="240"/>
                    </a:lnTo>
                    <a:lnTo>
                      <a:pt x="136" y="211"/>
                    </a:lnTo>
                    <a:lnTo>
                      <a:pt x="123" y="181"/>
                    </a:lnTo>
                    <a:lnTo>
                      <a:pt x="109" y="154"/>
                    </a:lnTo>
                    <a:lnTo>
                      <a:pt x="93" y="126"/>
                    </a:lnTo>
                    <a:lnTo>
                      <a:pt x="77" y="98"/>
                    </a:lnTo>
                    <a:lnTo>
                      <a:pt x="60" y="73"/>
                    </a:lnTo>
                    <a:lnTo>
                      <a:pt x="40" y="47"/>
                    </a:lnTo>
                    <a:lnTo>
                      <a:pt x="20" y="23"/>
                    </a:lnTo>
                    <a:lnTo>
                      <a:pt x="0"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4" name="Freeform 9"/>
              <p:cNvSpPr>
                <a:spLocks/>
              </p:cNvSpPr>
              <p:nvPr/>
            </p:nvSpPr>
            <p:spPr bwMode="auto">
              <a:xfrm>
                <a:off x="2865441" y="2136775"/>
                <a:ext cx="1762127" cy="492124"/>
              </a:xfrm>
              <a:custGeom>
                <a:avLst/>
                <a:gdLst>
                  <a:gd name="T0" fmla="*/ 0 w 3330"/>
                  <a:gd name="T1" fmla="*/ 929 h 929"/>
                  <a:gd name="T2" fmla="*/ 0 w 3330"/>
                  <a:gd name="T3" fmla="*/ 0 h 929"/>
                  <a:gd name="T4" fmla="*/ 3330 w 3330"/>
                  <a:gd name="T5" fmla="*/ 0 h 929"/>
                  <a:gd name="T6" fmla="*/ 3309 w 3330"/>
                  <a:gd name="T7" fmla="*/ 23 h 929"/>
                  <a:gd name="T8" fmla="*/ 3289 w 3330"/>
                  <a:gd name="T9" fmla="*/ 47 h 929"/>
                  <a:gd name="T10" fmla="*/ 3270 w 3330"/>
                  <a:gd name="T11" fmla="*/ 73 h 929"/>
                  <a:gd name="T12" fmla="*/ 3252 w 3330"/>
                  <a:gd name="T13" fmla="*/ 98 h 929"/>
                  <a:gd name="T14" fmla="*/ 3236 w 3330"/>
                  <a:gd name="T15" fmla="*/ 126 h 929"/>
                  <a:gd name="T16" fmla="*/ 3221 w 3330"/>
                  <a:gd name="T17" fmla="*/ 154 h 929"/>
                  <a:gd name="T18" fmla="*/ 3207 w 3330"/>
                  <a:gd name="T19" fmla="*/ 181 h 929"/>
                  <a:gd name="T20" fmla="*/ 3194 w 3330"/>
                  <a:gd name="T21" fmla="*/ 211 h 929"/>
                  <a:gd name="T22" fmla="*/ 3183 w 3330"/>
                  <a:gd name="T23" fmla="*/ 240 h 929"/>
                  <a:gd name="T24" fmla="*/ 3172 w 3330"/>
                  <a:gd name="T25" fmla="*/ 272 h 929"/>
                  <a:gd name="T26" fmla="*/ 3164 w 3330"/>
                  <a:gd name="T27" fmla="*/ 303 h 929"/>
                  <a:gd name="T28" fmla="*/ 3157 w 3330"/>
                  <a:gd name="T29" fmla="*/ 334 h 929"/>
                  <a:gd name="T30" fmla="*/ 3151 w 3330"/>
                  <a:gd name="T31" fmla="*/ 366 h 929"/>
                  <a:gd name="T32" fmla="*/ 3147 w 3330"/>
                  <a:gd name="T33" fmla="*/ 399 h 929"/>
                  <a:gd name="T34" fmla="*/ 3144 w 3330"/>
                  <a:gd name="T35" fmla="*/ 432 h 929"/>
                  <a:gd name="T36" fmla="*/ 3143 w 3330"/>
                  <a:gd name="T37" fmla="*/ 466 h 929"/>
                  <a:gd name="T38" fmla="*/ 3144 w 3330"/>
                  <a:gd name="T39" fmla="*/ 499 h 929"/>
                  <a:gd name="T40" fmla="*/ 3147 w 3330"/>
                  <a:gd name="T41" fmla="*/ 531 h 929"/>
                  <a:gd name="T42" fmla="*/ 3151 w 3330"/>
                  <a:gd name="T43" fmla="*/ 565 h 929"/>
                  <a:gd name="T44" fmla="*/ 3156 w 3330"/>
                  <a:gd name="T45" fmla="*/ 596 h 929"/>
                  <a:gd name="T46" fmla="*/ 3163 w 3330"/>
                  <a:gd name="T47" fmla="*/ 629 h 929"/>
                  <a:gd name="T48" fmla="*/ 3172 w 3330"/>
                  <a:gd name="T49" fmla="*/ 659 h 929"/>
                  <a:gd name="T50" fmla="*/ 3181 w 3330"/>
                  <a:gd name="T51" fmla="*/ 690 h 929"/>
                  <a:gd name="T52" fmla="*/ 3193 w 3330"/>
                  <a:gd name="T53" fmla="*/ 719 h 929"/>
                  <a:gd name="T54" fmla="*/ 3206 w 3330"/>
                  <a:gd name="T55" fmla="*/ 748 h 929"/>
                  <a:gd name="T56" fmla="*/ 3220 w 3330"/>
                  <a:gd name="T57" fmla="*/ 776 h 929"/>
                  <a:gd name="T58" fmla="*/ 3235 w 3330"/>
                  <a:gd name="T59" fmla="*/ 804 h 929"/>
                  <a:gd name="T60" fmla="*/ 3251 w 3330"/>
                  <a:gd name="T61" fmla="*/ 831 h 929"/>
                  <a:gd name="T62" fmla="*/ 3269 w 3330"/>
                  <a:gd name="T63" fmla="*/ 857 h 929"/>
                  <a:gd name="T64" fmla="*/ 3288 w 3330"/>
                  <a:gd name="T65" fmla="*/ 882 h 929"/>
                  <a:gd name="T66" fmla="*/ 3307 w 3330"/>
                  <a:gd name="T67" fmla="*/ 906 h 929"/>
                  <a:gd name="T68" fmla="*/ 3328 w 3330"/>
                  <a:gd name="T69" fmla="*/ 929 h 929"/>
                  <a:gd name="T70" fmla="*/ 0 w 3330"/>
                  <a:gd name="T71"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30" h="929">
                    <a:moveTo>
                      <a:pt x="0" y="929"/>
                    </a:moveTo>
                    <a:lnTo>
                      <a:pt x="0" y="0"/>
                    </a:lnTo>
                    <a:lnTo>
                      <a:pt x="3330" y="0"/>
                    </a:lnTo>
                    <a:lnTo>
                      <a:pt x="3309" y="23"/>
                    </a:lnTo>
                    <a:lnTo>
                      <a:pt x="3289" y="47"/>
                    </a:lnTo>
                    <a:lnTo>
                      <a:pt x="3270" y="73"/>
                    </a:lnTo>
                    <a:lnTo>
                      <a:pt x="3252" y="98"/>
                    </a:lnTo>
                    <a:lnTo>
                      <a:pt x="3236" y="126"/>
                    </a:lnTo>
                    <a:lnTo>
                      <a:pt x="3221" y="154"/>
                    </a:lnTo>
                    <a:lnTo>
                      <a:pt x="3207" y="181"/>
                    </a:lnTo>
                    <a:lnTo>
                      <a:pt x="3194" y="211"/>
                    </a:lnTo>
                    <a:lnTo>
                      <a:pt x="3183" y="240"/>
                    </a:lnTo>
                    <a:lnTo>
                      <a:pt x="3172" y="272"/>
                    </a:lnTo>
                    <a:lnTo>
                      <a:pt x="3164" y="303"/>
                    </a:lnTo>
                    <a:lnTo>
                      <a:pt x="3157" y="334"/>
                    </a:lnTo>
                    <a:lnTo>
                      <a:pt x="3151" y="366"/>
                    </a:lnTo>
                    <a:lnTo>
                      <a:pt x="3147" y="399"/>
                    </a:lnTo>
                    <a:lnTo>
                      <a:pt x="3144" y="432"/>
                    </a:lnTo>
                    <a:lnTo>
                      <a:pt x="3143" y="466"/>
                    </a:lnTo>
                    <a:lnTo>
                      <a:pt x="3144" y="499"/>
                    </a:lnTo>
                    <a:lnTo>
                      <a:pt x="3147" y="531"/>
                    </a:lnTo>
                    <a:lnTo>
                      <a:pt x="3151" y="565"/>
                    </a:lnTo>
                    <a:lnTo>
                      <a:pt x="3156" y="596"/>
                    </a:lnTo>
                    <a:lnTo>
                      <a:pt x="3163" y="629"/>
                    </a:lnTo>
                    <a:lnTo>
                      <a:pt x="3172" y="659"/>
                    </a:lnTo>
                    <a:lnTo>
                      <a:pt x="3181" y="690"/>
                    </a:lnTo>
                    <a:lnTo>
                      <a:pt x="3193" y="719"/>
                    </a:lnTo>
                    <a:lnTo>
                      <a:pt x="3206" y="748"/>
                    </a:lnTo>
                    <a:lnTo>
                      <a:pt x="3220" y="776"/>
                    </a:lnTo>
                    <a:lnTo>
                      <a:pt x="3235" y="804"/>
                    </a:lnTo>
                    <a:lnTo>
                      <a:pt x="3251" y="831"/>
                    </a:lnTo>
                    <a:lnTo>
                      <a:pt x="3269" y="857"/>
                    </a:lnTo>
                    <a:lnTo>
                      <a:pt x="3288" y="882"/>
                    </a:lnTo>
                    <a:lnTo>
                      <a:pt x="3307" y="906"/>
                    </a:lnTo>
                    <a:lnTo>
                      <a:pt x="3328" y="929"/>
                    </a:lnTo>
                    <a:lnTo>
                      <a:pt x="0" y="929"/>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5" name="Rectangle 10"/>
              <p:cNvSpPr>
                <a:spLocks noChangeArrowheads="1"/>
              </p:cNvSpPr>
              <p:nvPr/>
            </p:nvSpPr>
            <p:spPr bwMode="auto">
              <a:xfrm>
                <a:off x="2871788" y="4232277"/>
                <a:ext cx="6972300" cy="488948"/>
              </a:xfrm>
              <a:prstGeom prst="rect">
                <a:avLst/>
              </a:pr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gr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96986" y="32936"/>
              <a:ext cx="1447800" cy="814388"/>
            </a:xfrm>
            <a:prstGeom prst="rect">
              <a:avLst/>
            </a:prstGeom>
          </p:spPr>
        </p:pic>
      </p:grpSp>
    </p:spTree>
    <p:extLst>
      <p:ext uri="{BB962C8B-B14F-4D97-AF65-F5344CB8AC3E}">
        <p14:creationId xmlns:p14="http://schemas.microsoft.com/office/powerpoint/2010/main" val="186756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noGrp="1"/>
          </p:cNvSpPr>
          <p:nvPr>
            <p:ph type="title"/>
          </p:nvPr>
        </p:nvSpPr>
        <p:spPr>
          <a:xfrm>
            <a:off x="1557470" y="-186204"/>
            <a:ext cx="6649966" cy="1077218"/>
          </a:xfrm>
          <a:prstGeom prst="rect">
            <a:avLst/>
          </a:prstGeom>
          <a:no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200" b="1" i="1" dirty="0" err="1" smtClean="0">
                <a:solidFill>
                  <a:srgbClr val="FF0000"/>
                </a:solidFill>
                <a:effectLst>
                  <a:outerShdw blurRad="38100" dist="38100" dir="2700000" algn="tl">
                    <a:srgbClr val="000000">
                      <a:alpha val="43137"/>
                    </a:srgbClr>
                  </a:outerShdw>
                </a:effectLst>
                <a:latin typeface="+mn-lt"/>
                <a:ea typeface="+mn-ea"/>
                <a:cs typeface="+mn-cs"/>
              </a:rPr>
              <a:t>Yad</a:t>
            </a:r>
            <a:r>
              <a:rPr lang="en-US" sz="3200" b="1" i="1" dirty="0" smtClean="0">
                <a:solidFill>
                  <a:srgbClr val="FF0000"/>
                </a:solidFill>
                <a:effectLst>
                  <a:outerShdw blurRad="38100" dist="38100" dir="2700000" algn="tl">
                    <a:srgbClr val="000000">
                      <a:alpha val="43137"/>
                    </a:srgbClr>
                  </a:outerShdw>
                </a:effectLst>
                <a:latin typeface="+mn-lt"/>
                <a:ea typeface="+mn-ea"/>
                <a:cs typeface="+mn-cs"/>
              </a:rPr>
              <a:t> </a:t>
            </a:r>
            <a:r>
              <a:rPr lang="en-US" sz="3200" b="1" i="1" dirty="0" err="1" smtClean="0">
                <a:solidFill>
                  <a:srgbClr val="FF0000"/>
                </a:solidFill>
                <a:effectLst>
                  <a:outerShdw blurRad="38100" dist="38100" dir="2700000" algn="tl">
                    <a:srgbClr val="000000">
                      <a:alpha val="43137"/>
                    </a:srgbClr>
                  </a:outerShdw>
                </a:effectLst>
                <a:latin typeface="+mn-lt"/>
                <a:ea typeface="+mn-ea"/>
                <a:cs typeface="+mn-cs"/>
              </a:rPr>
              <a:t>Yad</a:t>
            </a:r>
            <a:r>
              <a:rPr lang="en-US" sz="3200" b="1" i="1" dirty="0" smtClean="0">
                <a:solidFill>
                  <a:srgbClr val="FF0000"/>
                </a:solidFill>
                <a:effectLst>
                  <a:outerShdw blurRad="38100" dist="38100" dir="2700000" algn="tl">
                    <a:srgbClr val="000000">
                      <a:alpha val="43137"/>
                    </a:srgbClr>
                  </a:outerShdw>
                </a:effectLst>
                <a:latin typeface="+mn-lt"/>
                <a:ea typeface="+mn-ea"/>
                <a:cs typeface="+mn-cs"/>
              </a:rPr>
              <a:t> </a:t>
            </a:r>
            <a:r>
              <a:rPr lang="en-US" sz="3200" b="1" i="1" dirty="0" err="1" smtClean="0">
                <a:solidFill>
                  <a:srgbClr val="FF0000"/>
                </a:solidFill>
                <a:effectLst>
                  <a:outerShdw blurRad="38100" dist="38100" dir="2700000" algn="tl">
                    <a:srgbClr val="000000">
                      <a:alpha val="43137"/>
                    </a:srgbClr>
                  </a:outerShdw>
                </a:effectLst>
                <a:latin typeface="+mn-lt"/>
                <a:ea typeface="+mn-ea"/>
                <a:cs typeface="+mn-cs"/>
              </a:rPr>
              <a:t>Aacharathi</a:t>
            </a:r>
            <a:r>
              <a:rPr lang="en-US" sz="3200" b="1" i="1" dirty="0" smtClean="0">
                <a:solidFill>
                  <a:srgbClr val="FF0000"/>
                </a:solidFill>
                <a:effectLst>
                  <a:outerShdw blurRad="38100" dist="38100" dir="2700000" algn="tl">
                    <a:srgbClr val="000000">
                      <a:alpha val="43137"/>
                    </a:srgbClr>
                  </a:outerShdw>
                </a:effectLst>
                <a:latin typeface="+mn-lt"/>
                <a:ea typeface="+mn-ea"/>
                <a:cs typeface="+mn-cs"/>
              </a:rPr>
              <a:t> </a:t>
            </a:r>
            <a:r>
              <a:rPr lang="en-US" sz="3200" b="1" i="1" dirty="0" err="1" smtClean="0">
                <a:solidFill>
                  <a:srgbClr val="FF0000"/>
                </a:solidFill>
                <a:effectLst>
                  <a:outerShdw blurRad="38100" dist="38100" dir="2700000" algn="tl">
                    <a:srgbClr val="000000">
                      <a:alpha val="43137"/>
                    </a:srgbClr>
                  </a:outerShdw>
                </a:effectLst>
                <a:latin typeface="+mn-lt"/>
                <a:ea typeface="+mn-ea"/>
                <a:cs typeface="+mn-cs"/>
              </a:rPr>
              <a:t>Sreshta</a:t>
            </a:r>
            <a:r>
              <a:rPr lang="en-US" sz="3200" b="1" i="1" dirty="0" smtClean="0">
                <a:solidFill>
                  <a:srgbClr val="FF0000"/>
                </a:solidFill>
                <a:effectLst>
                  <a:outerShdw blurRad="38100" dist="38100" dir="2700000" algn="tl">
                    <a:srgbClr val="000000">
                      <a:alpha val="43137"/>
                    </a:srgbClr>
                  </a:outerShdw>
                </a:effectLst>
                <a:latin typeface="+mn-lt"/>
                <a:ea typeface="+mn-ea"/>
                <a:cs typeface="+mn-cs"/>
              </a:rPr>
              <a:t>: </a:t>
            </a:r>
            <a:r>
              <a:rPr lang="en-US" sz="3200" b="1" i="1" dirty="0" err="1" smtClean="0">
                <a:solidFill>
                  <a:srgbClr val="FF0000"/>
                </a:solidFill>
                <a:effectLst>
                  <a:outerShdw blurRad="38100" dist="38100" dir="2700000" algn="tl">
                    <a:srgbClr val="000000">
                      <a:alpha val="43137"/>
                    </a:srgbClr>
                  </a:outerShdw>
                </a:effectLst>
                <a:latin typeface="+mn-lt"/>
                <a:ea typeface="+mn-ea"/>
                <a:cs typeface="+mn-cs"/>
              </a:rPr>
              <a:t>Tattadeva</a:t>
            </a:r>
            <a:r>
              <a:rPr lang="en-US" sz="3200" b="1" i="1" dirty="0" smtClean="0">
                <a:solidFill>
                  <a:srgbClr val="FF0000"/>
                </a:solidFill>
                <a:effectLst>
                  <a:outerShdw blurRad="38100" dist="38100" dir="2700000" algn="tl">
                    <a:srgbClr val="000000">
                      <a:alpha val="43137"/>
                    </a:srgbClr>
                  </a:outerShdw>
                </a:effectLst>
                <a:latin typeface="+mn-lt"/>
                <a:ea typeface="+mn-ea"/>
                <a:cs typeface="+mn-cs"/>
              </a:rPr>
              <a:t> </a:t>
            </a:r>
            <a:r>
              <a:rPr lang="en-US" sz="3200" b="1" i="1" dirty="0" err="1" smtClean="0">
                <a:solidFill>
                  <a:srgbClr val="FF0000"/>
                </a:solidFill>
                <a:effectLst>
                  <a:outerShdw blurRad="38100" dist="38100" dir="2700000" algn="tl">
                    <a:srgbClr val="000000">
                      <a:alpha val="43137"/>
                    </a:srgbClr>
                  </a:outerShdw>
                </a:effectLst>
                <a:latin typeface="+mn-lt"/>
                <a:ea typeface="+mn-ea"/>
                <a:cs typeface="+mn-cs"/>
              </a:rPr>
              <a:t>Itharo</a:t>
            </a:r>
            <a:r>
              <a:rPr lang="en-US" sz="3200" b="1" i="1" dirty="0" smtClean="0">
                <a:solidFill>
                  <a:srgbClr val="FF0000"/>
                </a:solidFill>
                <a:effectLst>
                  <a:outerShdw blurRad="38100" dist="38100" dir="2700000" algn="tl">
                    <a:srgbClr val="000000">
                      <a:alpha val="43137"/>
                    </a:srgbClr>
                  </a:outerShdw>
                </a:effectLst>
                <a:latin typeface="+mn-lt"/>
                <a:ea typeface="+mn-ea"/>
                <a:cs typeface="+mn-cs"/>
              </a:rPr>
              <a:t> Jana:</a:t>
            </a:r>
            <a:endParaRPr lang="en-US" sz="3200" b="1" i="1" dirty="0">
              <a:solidFill>
                <a:srgbClr val="FF0000"/>
              </a:solidFill>
              <a:effectLst>
                <a:outerShdw blurRad="38100" dist="38100" dir="2700000" algn="tl">
                  <a:srgbClr val="000000">
                    <a:alpha val="43137"/>
                  </a:srgbClr>
                </a:outerShdw>
              </a:effectLst>
              <a:latin typeface="+mn-lt"/>
              <a:ea typeface="+mn-ea"/>
              <a:cs typeface="+mn-cs"/>
            </a:endParaRPr>
          </a:p>
        </p:txBody>
      </p:sp>
      <p:sp>
        <p:nvSpPr>
          <p:cNvPr id="9" name="Title 3"/>
          <p:cNvSpPr txBox="1">
            <a:spLocks/>
          </p:cNvSpPr>
          <p:nvPr/>
        </p:nvSpPr>
        <p:spPr>
          <a:xfrm>
            <a:off x="971600" y="1700808"/>
            <a:ext cx="7776864" cy="3539430"/>
          </a:xfrm>
          <a:prstGeom prst="rect">
            <a:avLst/>
          </a:prstGeom>
          <a:no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rtlCol="0" anchor="ctr" anchorCtr="0">
            <a:spAutoFit/>
          </a:bodyPr>
          <a:lstStyle>
            <a:lvl1pPr algn="l" defTabSz="914400" rtl="0" eaLnBrk="1" latinLnBrk="0" hangingPunct="1">
              <a:spcBef>
                <a:spcPct val="0"/>
              </a:spcBef>
              <a:buNone/>
              <a:defRPr sz="3000" b="0" kern="1200">
                <a:solidFill>
                  <a:schemeClr val="tx1">
                    <a:lumMod val="85000"/>
                    <a:lumOff val="15000"/>
                  </a:schemeClr>
                </a:solidFill>
                <a:latin typeface="+mj-lt"/>
                <a:ea typeface="+mj-ea"/>
                <a:cs typeface="+mj-cs"/>
              </a:defRPr>
            </a:lvl1pPr>
          </a:lstStyle>
          <a:p>
            <a:pPr algn="ctr"/>
            <a:r>
              <a:rPr lang="en-US" sz="2800" b="1" i="1" dirty="0" smtClean="0">
                <a:solidFill>
                  <a:schemeClr val="tx1"/>
                </a:solidFill>
                <a:latin typeface="+mn-lt"/>
                <a:ea typeface="+mn-ea"/>
                <a:cs typeface="+mn-cs"/>
              </a:rPr>
              <a:t>Congratulations to CWPRS on Centenary Year</a:t>
            </a:r>
          </a:p>
          <a:p>
            <a:pPr algn="ctr"/>
            <a:endParaRPr lang="en-US" sz="2800" b="1" i="1" dirty="0">
              <a:solidFill>
                <a:schemeClr val="tx1"/>
              </a:solidFill>
              <a:latin typeface="+mn-lt"/>
              <a:ea typeface="+mn-ea"/>
              <a:cs typeface="+mn-cs"/>
            </a:endParaRPr>
          </a:p>
          <a:p>
            <a:pPr algn="ctr"/>
            <a:r>
              <a:rPr lang="en-US" sz="2800" b="1" i="1" dirty="0" smtClean="0">
                <a:solidFill>
                  <a:schemeClr val="tx1"/>
                </a:solidFill>
                <a:latin typeface="+mn-lt"/>
                <a:ea typeface="+mn-ea"/>
                <a:cs typeface="+mn-cs"/>
              </a:rPr>
              <a:t>Thank you for the opportunity to be part of this significant journey</a:t>
            </a:r>
          </a:p>
          <a:p>
            <a:pPr algn="ctr"/>
            <a:endParaRPr lang="en-US" sz="2800" b="1" i="1" dirty="0">
              <a:solidFill>
                <a:schemeClr val="tx1"/>
              </a:solidFill>
              <a:latin typeface="+mn-lt"/>
              <a:ea typeface="+mn-ea"/>
              <a:cs typeface="+mn-cs"/>
            </a:endParaRPr>
          </a:p>
          <a:p>
            <a:pPr algn="ctr"/>
            <a:r>
              <a:rPr lang="en-US" sz="2800" b="1" i="1" dirty="0" smtClean="0">
                <a:solidFill>
                  <a:schemeClr val="tx1"/>
                </a:solidFill>
                <a:latin typeface="+mn-lt"/>
                <a:ea typeface="+mn-ea"/>
                <a:cs typeface="+mn-cs"/>
              </a:rPr>
              <a:t>For the water industry, NHP is a great opportunity</a:t>
            </a:r>
          </a:p>
          <a:p>
            <a:pPr algn="ctr"/>
            <a:endParaRPr lang="en-US" sz="2800" b="1" i="1" dirty="0">
              <a:solidFill>
                <a:schemeClr val="tx1"/>
              </a:solidFill>
              <a:latin typeface="+mn-lt"/>
              <a:ea typeface="+mn-ea"/>
              <a:cs typeface="+mn-cs"/>
            </a:endParaRPr>
          </a:p>
          <a:p>
            <a:pPr algn="ctr"/>
            <a:r>
              <a:rPr lang="en-US" sz="2800" b="1" i="1" dirty="0" smtClean="0">
                <a:solidFill>
                  <a:schemeClr val="tx1"/>
                </a:solidFill>
                <a:latin typeface="+mn-lt"/>
                <a:ea typeface="+mn-ea"/>
                <a:cs typeface="+mn-cs"/>
              </a:rPr>
              <a:t>And a significant responsibility</a:t>
            </a:r>
            <a:endParaRPr lang="en-US" sz="2800" b="1" i="1" dirty="0">
              <a:solidFill>
                <a:schemeClr val="tx1"/>
              </a:solidFill>
              <a:latin typeface="+mn-lt"/>
              <a:ea typeface="+mn-ea"/>
              <a:cs typeface="+mn-cs"/>
            </a:endParaRPr>
          </a:p>
        </p:txBody>
      </p:sp>
    </p:spTree>
    <p:extLst>
      <p:ext uri="{BB962C8B-B14F-4D97-AF65-F5344CB8AC3E}">
        <p14:creationId xmlns:p14="http://schemas.microsoft.com/office/powerpoint/2010/main" val="16987958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555776" y="0"/>
            <a:ext cx="3769385" cy="830997"/>
          </a:xfrm>
          <a:prstGeom prst="rect">
            <a:avLst/>
          </a:prstGeom>
          <a:no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rtlCol="0" anchor="ctr" anchorCtr="0">
            <a:spAutoFit/>
          </a:bodyPr>
          <a:lstStyle>
            <a:lvl1pPr algn="l" defTabSz="914400" rtl="0" eaLnBrk="1" latinLnBrk="0" hangingPunct="1">
              <a:spcBef>
                <a:spcPct val="0"/>
              </a:spcBef>
              <a:buNone/>
              <a:defRPr sz="3000" b="0" kern="1200">
                <a:solidFill>
                  <a:schemeClr val="tx1">
                    <a:lumMod val="85000"/>
                    <a:lumOff val="15000"/>
                  </a:schemeClr>
                </a:solidFill>
                <a:latin typeface="+mj-lt"/>
                <a:ea typeface="+mj-ea"/>
                <a:cs typeface="+mj-cs"/>
              </a:defRPr>
            </a:lvl1pPr>
          </a:lstStyle>
          <a:p>
            <a:pPr algn="ctr"/>
            <a:r>
              <a:rPr lang="en-US" sz="4800" b="1" i="1" dirty="0" smtClean="0">
                <a:solidFill>
                  <a:srgbClr val="FF0000"/>
                </a:solidFill>
                <a:effectLst>
                  <a:outerShdw blurRad="38100" dist="38100" dir="2700000" algn="tl">
                    <a:srgbClr val="000000">
                      <a:alpha val="43137"/>
                    </a:srgbClr>
                  </a:outerShdw>
                </a:effectLst>
                <a:latin typeface="+mn-lt"/>
                <a:ea typeface="+mn-ea"/>
                <a:cs typeface="+mn-cs"/>
              </a:rPr>
              <a:t>Thank You !!!</a:t>
            </a:r>
            <a:endParaRPr lang="en-US" sz="4800" b="1" i="1" dirty="0">
              <a:solidFill>
                <a:srgbClr val="FF0000"/>
              </a:solidFill>
              <a:effectLst>
                <a:outerShdw blurRad="38100" dist="38100" dir="2700000" algn="tl">
                  <a:srgbClr val="000000">
                    <a:alpha val="43137"/>
                  </a:srgbClr>
                </a:outerShdw>
              </a:effectLst>
              <a:latin typeface="+mn-lt"/>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024" y="2423555"/>
            <a:ext cx="3529982" cy="1948106"/>
          </a:xfrm>
          <a:prstGeom prst="rect">
            <a:avLst/>
          </a:prstGeom>
        </p:spPr>
      </p:pic>
      <p:grpSp>
        <p:nvGrpSpPr>
          <p:cNvPr id="7" name="Gruppieren 5"/>
          <p:cNvGrpSpPr>
            <a:grpSpLocks noChangeAspect="1"/>
          </p:cNvGrpSpPr>
          <p:nvPr/>
        </p:nvGrpSpPr>
        <p:grpSpPr>
          <a:xfrm>
            <a:off x="444001" y="2852936"/>
            <a:ext cx="3758104" cy="1008112"/>
            <a:chOff x="61913" y="2136775"/>
            <a:chExt cx="9839699" cy="2584450"/>
          </a:xfrm>
        </p:grpSpPr>
        <p:sp>
          <p:nvSpPr>
            <p:cNvPr id="9" name="AutoShape 3"/>
            <p:cNvSpPr>
              <a:spLocks noChangeAspect="1" noChangeArrowheads="1" noTextEdit="1"/>
            </p:cNvSpPr>
            <p:nvPr/>
          </p:nvSpPr>
          <p:spPr bwMode="auto">
            <a:xfrm>
              <a:off x="61913" y="2136775"/>
              <a:ext cx="97821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p>
              <a:endParaRPr lang="en-US" sz="1837" dirty="0"/>
            </a:p>
          </p:txBody>
        </p:sp>
        <p:sp>
          <p:nvSpPr>
            <p:cNvPr id="10" name="Freeform 5"/>
            <p:cNvSpPr>
              <a:spLocks/>
            </p:cNvSpPr>
            <p:nvPr/>
          </p:nvSpPr>
          <p:spPr bwMode="auto">
            <a:xfrm>
              <a:off x="4643439" y="2138366"/>
              <a:ext cx="488952" cy="488948"/>
            </a:xfrm>
            <a:custGeom>
              <a:avLst/>
              <a:gdLst>
                <a:gd name="T0" fmla="*/ 509 w 924"/>
                <a:gd name="T1" fmla="*/ 3 h 925"/>
                <a:gd name="T2" fmla="*/ 577 w 924"/>
                <a:gd name="T3" fmla="*/ 14 h 925"/>
                <a:gd name="T4" fmla="*/ 642 w 924"/>
                <a:gd name="T5" fmla="*/ 36 h 925"/>
                <a:gd name="T6" fmla="*/ 702 w 924"/>
                <a:gd name="T7" fmla="*/ 67 h 925"/>
                <a:gd name="T8" fmla="*/ 756 w 924"/>
                <a:gd name="T9" fmla="*/ 106 h 925"/>
                <a:gd name="T10" fmla="*/ 803 w 924"/>
                <a:gd name="T11" fmla="*/ 152 h 925"/>
                <a:gd name="T12" fmla="*/ 845 w 924"/>
                <a:gd name="T13" fmla="*/ 205 h 925"/>
                <a:gd name="T14" fmla="*/ 878 w 924"/>
                <a:gd name="T15" fmla="*/ 263 h 925"/>
                <a:gd name="T16" fmla="*/ 903 w 924"/>
                <a:gd name="T17" fmla="*/ 325 h 925"/>
                <a:gd name="T18" fmla="*/ 919 w 924"/>
                <a:gd name="T19" fmla="*/ 392 h 925"/>
                <a:gd name="T20" fmla="*/ 924 w 924"/>
                <a:gd name="T21" fmla="*/ 463 h 925"/>
                <a:gd name="T22" fmla="*/ 919 w 924"/>
                <a:gd name="T23" fmla="*/ 533 h 925"/>
                <a:gd name="T24" fmla="*/ 903 w 924"/>
                <a:gd name="T25" fmla="*/ 600 h 925"/>
                <a:gd name="T26" fmla="*/ 878 w 924"/>
                <a:gd name="T27" fmla="*/ 663 h 925"/>
                <a:gd name="T28" fmla="*/ 845 w 924"/>
                <a:gd name="T29" fmla="*/ 720 h 925"/>
                <a:gd name="T30" fmla="*/ 803 w 924"/>
                <a:gd name="T31" fmla="*/ 773 h 925"/>
                <a:gd name="T32" fmla="*/ 756 w 924"/>
                <a:gd name="T33" fmla="*/ 819 h 925"/>
                <a:gd name="T34" fmla="*/ 702 w 924"/>
                <a:gd name="T35" fmla="*/ 858 h 925"/>
                <a:gd name="T36" fmla="*/ 642 w 924"/>
                <a:gd name="T37" fmla="*/ 888 h 925"/>
                <a:gd name="T38" fmla="*/ 577 w 924"/>
                <a:gd name="T39" fmla="*/ 910 h 925"/>
                <a:gd name="T40" fmla="*/ 509 w 924"/>
                <a:gd name="T41" fmla="*/ 922 h 925"/>
                <a:gd name="T42" fmla="*/ 438 w 924"/>
                <a:gd name="T43" fmla="*/ 924 h 925"/>
                <a:gd name="T44" fmla="*/ 369 w 924"/>
                <a:gd name="T45" fmla="*/ 916 h 925"/>
                <a:gd name="T46" fmla="*/ 303 w 924"/>
                <a:gd name="T47" fmla="*/ 897 h 925"/>
                <a:gd name="T48" fmla="*/ 242 w 924"/>
                <a:gd name="T49" fmla="*/ 869 h 925"/>
                <a:gd name="T50" fmla="*/ 186 w 924"/>
                <a:gd name="T51" fmla="*/ 832 h 925"/>
                <a:gd name="T52" fmla="*/ 136 w 924"/>
                <a:gd name="T53" fmla="*/ 790 h 925"/>
                <a:gd name="T54" fmla="*/ 92 w 924"/>
                <a:gd name="T55" fmla="*/ 739 h 925"/>
                <a:gd name="T56" fmla="*/ 56 w 924"/>
                <a:gd name="T57" fmla="*/ 682 h 925"/>
                <a:gd name="T58" fmla="*/ 28 w 924"/>
                <a:gd name="T59" fmla="*/ 621 h 925"/>
                <a:gd name="T60" fmla="*/ 10 w 924"/>
                <a:gd name="T61" fmla="*/ 555 h 925"/>
                <a:gd name="T62" fmla="*/ 0 w 924"/>
                <a:gd name="T63" fmla="*/ 487 h 925"/>
                <a:gd name="T64" fmla="*/ 3 w 924"/>
                <a:gd name="T65" fmla="*/ 415 h 925"/>
                <a:gd name="T66" fmla="*/ 14 w 924"/>
                <a:gd name="T67" fmla="*/ 347 h 925"/>
                <a:gd name="T68" fmla="*/ 36 w 924"/>
                <a:gd name="T69" fmla="*/ 284 h 925"/>
                <a:gd name="T70" fmla="*/ 67 w 924"/>
                <a:gd name="T71" fmla="*/ 223 h 925"/>
                <a:gd name="T72" fmla="*/ 106 w 924"/>
                <a:gd name="T73" fmla="*/ 169 h 925"/>
                <a:gd name="T74" fmla="*/ 152 w 924"/>
                <a:gd name="T75" fmla="*/ 121 h 925"/>
                <a:gd name="T76" fmla="*/ 204 w 924"/>
                <a:gd name="T77" fmla="*/ 79 h 925"/>
                <a:gd name="T78" fmla="*/ 261 w 924"/>
                <a:gd name="T79" fmla="*/ 46 h 925"/>
                <a:gd name="T80" fmla="*/ 325 w 924"/>
                <a:gd name="T81" fmla="*/ 21 h 925"/>
                <a:gd name="T82" fmla="*/ 392 w 924"/>
                <a:gd name="T83" fmla="*/ 5 h 925"/>
                <a:gd name="T84" fmla="*/ 463 w 924"/>
                <a:gd name="T85"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4" h="925">
                  <a:moveTo>
                    <a:pt x="463" y="0"/>
                  </a:moveTo>
                  <a:lnTo>
                    <a:pt x="486" y="0"/>
                  </a:lnTo>
                  <a:lnTo>
                    <a:pt x="509" y="3"/>
                  </a:lnTo>
                  <a:lnTo>
                    <a:pt x="532" y="5"/>
                  </a:lnTo>
                  <a:lnTo>
                    <a:pt x="555" y="10"/>
                  </a:lnTo>
                  <a:lnTo>
                    <a:pt x="577" y="14"/>
                  </a:lnTo>
                  <a:lnTo>
                    <a:pt x="599" y="21"/>
                  </a:lnTo>
                  <a:lnTo>
                    <a:pt x="621" y="28"/>
                  </a:lnTo>
                  <a:lnTo>
                    <a:pt x="642" y="36"/>
                  </a:lnTo>
                  <a:lnTo>
                    <a:pt x="662" y="46"/>
                  </a:lnTo>
                  <a:lnTo>
                    <a:pt x="682" y="56"/>
                  </a:lnTo>
                  <a:lnTo>
                    <a:pt x="702" y="67"/>
                  </a:lnTo>
                  <a:lnTo>
                    <a:pt x="720" y="79"/>
                  </a:lnTo>
                  <a:lnTo>
                    <a:pt x="739" y="93"/>
                  </a:lnTo>
                  <a:lnTo>
                    <a:pt x="756" y="106"/>
                  </a:lnTo>
                  <a:lnTo>
                    <a:pt x="772" y="121"/>
                  </a:lnTo>
                  <a:lnTo>
                    <a:pt x="788" y="136"/>
                  </a:lnTo>
                  <a:lnTo>
                    <a:pt x="803" y="152"/>
                  </a:lnTo>
                  <a:lnTo>
                    <a:pt x="818" y="169"/>
                  </a:lnTo>
                  <a:lnTo>
                    <a:pt x="832" y="186"/>
                  </a:lnTo>
                  <a:lnTo>
                    <a:pt x="845" y="205"/>
                  </a:lnTo>
                  <a:lnTo>
                    <a:pt x="857" y="223"/>
                  </a:lnTo>
                  <a:lnTo>
                    <a:pt x="868" y="243"/>
                  </a:lnTo>
                  <a:lnTo>
                    <a:pt x="878" y="263"/>
                  </a:lnTo>
                  <a:lnTo>
                    <a:pt x="888" y="284"/>
                  </a:lnTo>
                  <a:lnTo>
                    <a:pt x="896" y="304"/>
                  </a:lnTo>
                  <a:lnTo>
                    <a:pt x="903" y="325"/>
                  </a:lnTo>
                  <a:lnTo>
                    <a:pt x="910" y="347"/>
                  </a:lnTo>
                  <a:lnTo>
                    <a:pt x="914" y="370"/>
                  </a:lnTo>
                  <a:lnTo>
                    <a:pt x="919" y="392"/>
                  </a:lnTo>
                  <a:lnTo>
                    <a:pt x="921" y="415"/>
                  </a:lnTo>
                  <a:lnTo>
                    <a:pt x="924" y="440"/>
                  </a:lnTo>
                  <a:lnTo>
                    <a:pt x="924" y="463"/>
                  </a:lnTo>
                  <a:lnTo>
                    <a:pt x="924" y="487"/>
                  </a:lnTo>
                  <a:lnTo>
                    <a:pt x="921" y="510"/>
                  </a:lnTo>
                  <a:lnTo>
                    <a:pt x="919" y="533"/>
                  </a:lnTo>
                  <a:lnTo>
                    <a:pt x="914" y="555"/>
                  </a:lnTo>
                  <a:lnTo>
                    <a:pt x="910" y="578"/>
                  </a:lnTo>
                  <a:lnTo>
                    <a:pt x="903" y="600"/>
                  </a:lnTo>
                  <a:lnTo>
                    <a:pt x="896" y="621"/>
                  </a:lnTo>
                  <a:lnTo>
                    <a:pt x="888" y="642"/>
                  </a:lnTo>
                  <a:lnTo>
                    <a:pt x="878" y="663"/>
                  </a:lnTo>
                  <a:lnTo>
                    <a:pt x="868" y="682"/>
                  </a:lnTo>
                  <a:lnTo>
                    <a:pt x="857" y="702"/>
                  </a:lnTo>
                  <a:lnTo>
                    <a:pt x="845" y="720"/>
                  </a:lnTo>
                  <a:lnTo>
                    <a:pt x="832" y="739"/>
                  </a:lnTo>
                  <a:lnTo>
                    <a:pt x="818" y="756"/>
                  </a:lnTo>
                  <a:lnTo>
                    <a:pt x="803" y="773"/>
                  </a:lnTo>
                  <a:lnTo>
                    <a:pt x="788" y="790"/>
                  </a:lnTo>
                  <a:lnTo>
                    <a:pt x="772" y="805"/>
                  </a:lnTo>
                  <a:lnTo>
                    <a:pt x="756" y="819"/>
                  </a:lnTo>
                  <a:lnTo>
                    <a:pt x="739" y="832"/>
                  </a:lnTo>
                  <a:lnTo>
                    <a:pt x="720" y="846"/>
                  </a:lnTo>
                  <a:lnTo>
                    <a:pt x="702" y="858"/>
                  </a:lnTo>
                  <a:lnTo>
                    <a:pt x="682" y="869"/>
                  </a:lnTo>
                  <a:lnTo>
                    <a:pt x="662" y="879"/>
                  </a:lnTo>
                  <a:lnTo>
                    <a:pt x="642" y="888"/>
                  </a:lnTo>
                  <a:lnTo>
                    <a:pt x="621" y="897"/>
                  </a:lnTo>
                  <a:lnTo>
                    <a:pt x="599" y="904"/>
                  </a:lnTo>
                  <a:lnTo>
                    <a:pt x="577" y="910"/>
                  </a:lnTo>
                  <a:lnTo>
                    <a:pt x="555" y="916"/>
                  </a:lnTo>
                  <a:lnTo>
                    <a:pt x="532" y="919"/>
                  </a:lnTo>
                  <a:lnTo>
                    <a:pt x="509" y="922"/>
                  </a:lnTo>
                  <a:lnTo>
                    <a:pt x="486" y="924"/>
                  </a:lnTo>
                  <a:lnTo>
                    <a:pt x="463" y="925"/>
                  </a:lnTo>
                  <a:lnTo>
                    <a:pt x="438" y="924"/>
                  </a:lnTo>
                  <a:lnTo>
                    <a:pt x="415" y="922"/>
                  </a:lnTo>
                  <a:lnTo>
                    <a:pt x="392" y="919"/>
                  </a:lnTo>
                  <a:lnTo>
                    <a:pt x="369" y="916"/>
                  </a:lnTo>
                  <a:lnTo>
                    <a:pt x="347" y="910"/>
                  </a:lnTo>
                  <a:lnTo>
                    <a:pt x="325" y="904"/>
                  </a:lnTo>
                  <a:lnTo>
                    <a:pt x="303" y="897"/>
                  </a:lnTo>
                  <a:lnTo>
                    <a:pt x="282" y="888"/>
                  </a:lnTo>
                  <a:lnTo>
                    <a:pt x="261" y="879"/>
                  </a:lnTo>
                  <a:lnTo>
                    <a:pt x="242" y="869"/>
                  </a:lnTo>
                  <a:lnTo>
                    <a:pt x="222" y="858"/>
                  </a:lnTo>
                  <a:lnTo>
                    <a:pt x="204" y="846"/>
                  </a:lnTo>
                  <a:lnTo>
                    <a:pt x="186" y="832"/>
                  </a:lnTo>
                  <a:lnTo>
                    <a:pt x="168" y="819"/>
                  </a:lnTo>
                  <a:lnTo>
                    <a:pt x="152" y="805"/>
                  </a:lnTo>
                  <a:lnTo>
                    <a:pt x="136" y="790"/>
                  </a:lnTo>
                  <a:lnTo>
                    <a:pt x="121" y="773"/>
                  </a:lnTo>
                  <a:lnTo>
                    <a:pt x="106" y="756"/>
                  </a:lnTo>
                  <a:lnTo>
                    <a:pt x="92" y="739"/>
                  </a:lnTo>
                  <a:lnTo>
                    <a:pt x="79" y="720"/>
                  </a:lnTo>
                  <a:lnTo>
                    <a:pt x="67" y="702"/>
                  </a:lnTo>
                  <a:lnTo>
                    <a:pt x="56" y="682"/>
                  </a:lnTo>
                  <a:lnTo>
                    <a:pt x="45" y="663"/>
                  </a:lnTo>
                  <a:lnTo>
                    <a:pt x="36" y="642"/>
                  </a:lnTo>
                  <a:lnTo>
                    <a:pt x="28" y="621"/>
                  </a:lnTo>
                  <a:lnTo>
                    <a:pt x="21" y="600"/>
                  </a:lnTo>
                  <a:lnTo>
                    <a:pt x="14" y="578"/>
                  </a:lnTo>
                  <a:lnTo>
                    <a:pt x="10" y="555"/>
                  </a:lnTo>
                  <a:lnTo>
                    <a:pt x="5" y="533"/>
                  </a:lnTo>
                  <a:lnTo>
                    <a:pt x="3" y="510"/>
                  </a:lnTo>
                  <a:lnTo>
                    <a:pt x="0" y="487"/>
                  </a:lnTo>
                  <a:lnTo>
                    <a:pt x="0" y="463"/>
                  </a:lnTo>
                  <a:lnTo>
                    <a:pt x="0" y="440"/>
                  </a:lnTo>
                  <a:lnTo>
                    <a:pt x="3" y="415"/>
                  </a:lnTo>
                  <a:lnTo>
                    <a:pt x="5" y="392"/>
                  </a:lnTo>
                  <a:lnTo>
                    <a:pt x="10" y="370"/>
                  </a:lnTo>
                  <a:lnTo>
                    <a:pt x="14" y="347"/>
                  </a:lnTo>
                  <a:lnTo>
                    <a:pt x="21" y="325"/>
                  </a:lnTo>
                  <a:lnTo>
                    <a:pt x="28" y="304"/>
                  </a:lnTo>
                  <a:lnTo>
                    <a:pt x="36" y="284"/>
                  </a:lnTo>
                  <a:lnTo>
                    <a:pt x="45" y="263"/>
                  </a:lnTo>
                  <a:lnTo>
                    <a:pt x="56" y="243"/>
                  </a:lnTo>
                  <a:lnTo>
                    <a:pt x="67" y="223"/>
                  </a:lnTo>
                  <a:lnTo>
                    <a:pt x="79" y="205"/>
                  </a:lnTo>
                  <a:lnTo>
                    <a:pt x="92" y="186"/>
                  </a:lnTo>
                  <a:lnTo>
                    <a:pt x="106" y="169"/>
                  </a:lnTo>
                  <a:lnTo>
                    <a:pt x="121" y="152"/>
                  </a:lnTo>
                  <a:lnTo>
                    <a:pt x="136" y="136"/>
                  </a:lnTo>
                  <a:lnTo>
                    <a:pt x="152" y="121"/>
                  </a:lnTo>
                  <a:lnTo>
                    <a:pt x="168" y="106"/>
                  </a:lnTo>
                  <a:lnTo>
                    <a:pt x="186" y="93"/>
                  </a:lnTo>
                  <a:lnTo>
                    <a:pt x="204" y="79"/>
                  </a:lnTo>
                  <a:lnTo>
                    <a:pt x="222" y="67"/>
                  </a:lnTo>
                  <a:lnTo>
                    <a:pt x="242" y="56"/>
                  </a:lnTo>
                  <a:lnTo>
                    <a:pt x="261" y="46"/>
                  </a:lnTo>
                  <a:lnTo>
                    <a:pt x="282" y="36"/>
                  </a:lnTo>
                  <a:lnTo>
                    <a:pt x="303" y="28"/>
                  </a:lnTo>
                  <a:lnTo>
                    <a:pt x="325" y="21"/>
                  </a:lnTo>
                  <a:lnTo>
                    <a:pt x="347" y="14"/>
                  </a:lnTo>
                  <a:lnTo>
                    <a:pt x="369" y="10"/>
                  </a:lnTo>
                  <a:lnTo>
                    <a:pt x="392" y="5"/>
                  </a:lnTo>
                  <a:lnTo>
                    <a:pt x="415" y="3"/>
                  </a:lnTo>
                  <a:lnTo>
                    <a:pt x="438" y="0"/>
                  </a:lnTo>
                  <a:lnTo>
                    <a:pt x="463"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1" name="Freeform 6"/>
            <p:cNvSpPr>
              <a:spLocks/>
            </p:cNvSpPr>
            <p:nvPr/>
          </p:nvSpPr>
          <p:spPr bwMode="auto">
            <a:xfrm>
              <a:off x="61913" y="2136775"/>
              <a:ext cx="2587624" cy="2582865"/>
            </a:xfrm>
            <a:custGeom>
              <a:avLst/>
              <a:gdLst>
                <a:gd name="T0" fmla="*/ 3404 w 4890"/>
                <a:gd name="T1" fmla="*/ 2169 h 4882"/>
                <a:gd name="T2" fmla="*/ 3443 w 4890"/>
                <a:gd name="T3" fmla="*/ 2067 h 4882"/>
                <a:gd name="T4" fmla="*/ 3452 w 4890"/>
                <a:gd name="T5" fmla="*/ 1962 h 4882"/>
                <a:gd name="T6" fmla="*/ 3434 w 4890"/>
                <a:gd name="T7" fmla="*/ 1856 h 4882"/>
                <a:gd name="T8" fmla="*/ 3388 w 4890"/>
                <a:gd name="T9" fmla="*/ 1750 h 4882"/>
                <a:gd name="T10" fmla="*/ 3317 w 4890"/>
                <a:gd name="T11" fmla="*/ 1649 h 4882"/>
                <a:gd name="T12" fmla="*/ 3222 w 4890"/>
                <a:gd name="T13" fmla="*/ 1559 h 4882"/>
                <a:gd name="T14" fmla="*/ 3118 w 4890"/>
                <a:gd name="T15" fmla="*/ 1499 h 4882"/>
                <a:gd name="T16" fmla="*/ 3012 w 4890"/>
                <a:gd name="T17" fmla="*/ 1465 h 4882"/>
                <a:gd name="T18" fmla="*/ 2907 w 4890"/>
                <a:gd name="T19" fmla="*/ 1457 h 4882"/>
                <a:gd name="T20" fmla="*/ 2805 w 4890"/>
                <a:gd name="T21" fmla="*/ 1473 h 4882"/>
                <a:gd name="T22" fmla="*/ 2712 w 4890"/>
                <a:gd name="T23" fmla="*/ 1511 h 4882"/>
                <a:gd name="T24" fmla="*/ 2627 w 4890"/>
                <a:gd name="T25" fmla="*/ 1573 h 4882"/>
                <a:gd name="T26" fmla="*/ 129 w 4890"/>
                <a:gd name="T27" fmla="*/ 4045 h 4882"/>
                <a:gd name="T28" fmla="*/ 69 w 4890"/>
                <a:gd name="T29" fmla="*/ 4141 h 4882"/>
                <a:gd name="T30" fmla="*/ 25 w 4890"/>
                <a:gd name="T31" fmla="*/ 4247 h 4882"/>
                <a:gd name="T32" fmla="*/ 2 w 4890"/>
                <a:gd name="T33" fmla="*/ 4359 h 4882"/>
                <a:gd name="T34" fmla="*/ 5 w 4890"/>
                <a:gd name="T35" fmla="*/ 4475 h 4882"/>
                <a:gd name="T36" fmla="*/ 37 w 4890"/>
                <a:gd name="T37" fmla="*/ 4588 h 4882"/>
                <a:gd name="T38" fmla="*/ 96 w 4890"/>
                <a:gd name="T39" fmla="*/ 4688 h 4882"/>
                <a:gd name="T40" fmla="*/ 163 w 4890"/>
                <a:gd name="T41" fmla="*/ 4757 h 4882"/>
                <a:gd name="T42" fmla="*/ 238 w 4890"/>
                <a:gd name="T43" fmla="*/ 4807 h 4882"/>
                <a:gd name="T44" fmla="*/ 336 w 4890"/>
                <a:gd name="T45" fmla="*/ 4847 h 4882"/>
                <a:gd name="T46" fmla="*/ 515 w 4890"/>
                <a:gd name="T47" fmla="*/ 4876 h 4882"/>
                <a:gd name="T48" fmla="*/ 4472 w 4890"/>
                <a:gd name="T49" fmla="*/ 4879 h 4882"/>
                <a:gd name="T50" fmla="*/ 4609 w 4890"/>
                <a:gd name="T51" fmla="*/ 4854 h 4882"/>
                <a:gd name="T52" fmla="*/ 4715 w 4890"/>
                <a:gd name="T53" fmla="*/ 4802 h 4882"/>
                <a:gd name="T54" fmla="*/ 4794 w 4890"/>
                <a:gd name="T55" fmla="*/ 4725 h 4882"/>
                <a:gd name="T56" fmla="*/ 4848 w 4890"/>
                <a:gd name="T57" fmla="*/ 4623 h 4882"/>
                <a:gd name="T58" fmla="*/ 4879 w 4890"/>
                <a:gd name="T59" fmla="*/ 4497 h 4882"/>
                <a:gd name="T60" fmla="*/ 4890 w 4890"/>
                <a:gd name="T61" fmla="*/ 4350 h 4882"/>
                <a:gd name="T62" fmla="*/ 4880 w 4890"/>
                <a:gd name="T63" fmla="*/ 404 h 4882"/>
                <a:gd name="T64" fmla="*/ 4847 w 4890"/>
                <a:gd name="T65" fmla="*/ 273 h 4882"/>
                <a:gd name="T66" fmla="*/ 4787 w 4890"/>
                <a:gd name="T67" fmla="*/ 166 h 4882"/>
                <a:gd name="T68" fmla="*/ 4702 w 4890"/>
                <a:gd name="T69" fmla="*/ 87 h 4882"/>
                <a:gd name="T70" fmla="*/ 4591 w 4890"/>
                <a:gd name="T71" fmla="*/ 34 h 4882"/>
                <a:gd name="T72" fmla="*/ 4455 w 4890"/>
                <a:gd name="T73" fmla="*/ 5 h 4882"/>
                <a:gd name="T74" fmla="*/ 507 w 4890"/>
                <a:gd name="T75" fmla="*/ 1 h 4882"/>
                <a:gd name="T76" fmla="*/ 364 w 4890"/>
                <a:gd name="T77" fmla="*/ 24 h 4882"/>
                <a:gd name="T78" fmla="*/ 244 w 4890"/>
                <a:gd name="T79" fmla="*/ 73 h 4882"/>
                <a:gd name="T80" fmla="*/ 147 w 4890"/>
                <a:gd name="T81" fmla="*/ 147 h 4882"/>
                <a:gd name="T82" fmla="*/ 76 w 4890"/>
                <a:gd name="T83" fmla="*/ 244 h 4882"/>
                <a:gd name="T84" fmla="*/ 30 w 4890"/>
                <a:gd name="T85" fmla="*/ 362 h 4882"/>
                <a:gd name="T86" fmla="*/ 12 w 4890"/>
                <a:gd name="T87" fmla="*/ 499 h 4882"/>
                <a:gd name="T88" fmla="*/ 936 w 4890"/>
                <a:gd name="T89" fmla="*/ 1035 h 4882"/>
                <a:gd name="T90" fmla="*/ 953 w 4890"/>
                <a:gd name="T91" fmla="*/ 969 h 4882"/>
                <a:gd name="T92" fmla="*/ 997 w 4890"/>
                <a:gd name="T93" fmla="*/ 934 h 4882"/>
                <a:gd name="T94" fmla="*/ 1069 w 4890"/>
                <a:gd name="T95" fmla="*/ 922 h 4882"/>
                <a:gd name="T96" fmla="*/ 3894 w 4890"/>
                <a:gd name="T97" fmla="*/ 931 h 4882"/>
                <a:gd name="T98" fmla="*/ 3941 w 4890"/>
                <a:gd name="T99" fmla="*/ 962 h 4882"/>
                <a:gd name="T100" fmla="*/ 3963 w 4890"/>
                <a:gd name="T101" fmla="*/ 1021 h 4882"/>
                <a:gd name="T102" fmla="*/ 3965 w 4890"/>
                <a:gd name="T103" fmla="*/ 3856 h 4882"/>
                <a:gd name="T104" fmla="*/ 3942 w 4890"/>
                <a:gd name="T105" fmla="*/ 3913 h 4882"/>
                <a:gd name="T106" fmla="*/ 3894 w 4890"/>
                <a:gd name="T107" fmla="*/ 3947 h 4882"/>
                <a:gd name="T108" fmla="*/ 1672 w 4890"/>
                <a:gd name="T109" fmla="*/ 3955 h 4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0" h="4882">
                  <a:moveTo>
                    <a:pt x="3351" y="2246"/>
                  </a:moveTo>
                  <a:lnTo>
                    <a:pt x="3366" y="2228"/>
                  </a:lnTo>
                  <a:lnTo>
                    <a:pt x="3379" y="2208"/>
                  </a:lnTo>
                  <a:lnTo>
                    <a:pt x="3392" y="2188"/>
                  </a:lnTo>
                  <a:lnTo>
                    <a:pt x="3404" y="2169"/>
                  </a:lnTo>
                  <a:lnTo>
                    <a:pt x="3414" y="2149"/>
                  </a:lnTo>
                  <a:lnTo>
                    <a:pt x="3423" y="2128"/>
                  </a:lnTo>
                  <a:lnTo>
                    <a:pt x="3431" y="2109"/>
                  </a:lnTo>
                  <a:lnTo>
                    <a:pt x="3438" y="2088"/>
                  </a:lnTo>
                  <a:lnTo>
                    <a:pt x="3443" y="2067"/>
                  </a:lnTo>
                  <a:lnTo>
                    <a:pt x="3448" y="2046"/>
                  </a:lnTo>
                  <a:lnTo>
                    <a:pt x="3451" y="2025"/>
                  </a:lnTo>
                  <a:lnTo>
                    <a:pt x="3452" y="2005"/>
                  </a:lnTo>
                  <a:lnTo>
                    <a:pt x="3453" y="1983"/>
                  </a:lnTo>
                  <a:lnTo>
                    <a:pt x="3452" y="1962"/>
                  </a:lnTo>
                  <a:lnTo>
                    <a:pt x="3451" y="1940"/>
                  </a:lnTo>
                  <a:lnTo>
                    <a:pt x="3449" y="1919"/>
                  </a:lnTo>
                  <a:lnTo>
                    <a:pt x="3444" y="1898"/>
                  </a:lnTo>
                  <a:lnTo>
                    <a:pt x="3440" y="1876"/>
                  </a:lnTo>
                  <a:lnTo>
                    <a:pt x="3434" y="1856"/>
                  </a:lnTo>
                  <a:lnTo>
                    <a:pt x="3427" y="1834"/>
                  </a:lnTo>
                  <a:lnTo>
                    <a:pt x="3419" y="1813"/>
                  </a:lnTo>
                  <a:lnTo>
                    <a:pt x="3410" y="1792"/>
                  </a:lnTo>
                  <a:lnTo>
                    <a:pt x="3399" y="1771"/>
                  </a:lnTo>
                  <a:lnTo>
                    <a:pt x="3388" y="1750"/>
                  </a:lnTo>
                  <a:lnTo>
                    <a:pt x="3376" y="1730"/>
                  </a:lnTo>
                  <a:lnTo>
                    <a:pt x="3362" y="1709"/>
                  </a:lnTo>
                  <a:lnTo>
                    <a:pt x="3348" y="1688"/>
                  </a:lnTo>
                  <a:lnTo>
                    <a:pt x="3333" y="1668"/>
                  </a:lnTo>
                  <a:lnTo>
                    <a:pt x="3317" y="1649"/>
                  </a:lnTo>
                  <a:lnTo>
                    <a:pt x="3300" y="1628"/>
                  </a:lnTo>
                  <a:lnTo>
                    <a:pt x="3281" y="1610"/>
                  </a:lnTo>
                  <a:lnTo>
                    <a:pt x="3263" y="1590"/>
                  </a:lnTo>
                  <a:lnTo>
                    <a:pt x="3243" y="1574"/>
                  </a:lnTo>
                  <a:lnTo>
                    <a:pt x="3222" y="1559"/>
                  </a:lnTo>
                  <a:lnTo>
                    <a:pt x="3203" y="1544"/>
                  </a:lnTo>
                  <a:lnTo>
                    <a:pt x="3182" y="1531"/>
                  </a:lnTo>
                  <a:lnTo>
                    <a:pt x="3161" y="1519"/>
                  </a:lnTo>
                  <a:lnTo>
                    <a:pt x="3140" y="1508"/>
                  </a:lnTo>
                  <a:lnTo>
                    <a:pt x="3118" y="1499"/>
                  </a:lnTo>
                  <a:lnTo>
                    <a:pt x="3098" y="1489"/>
                  </a:lnTo>
                  <a:lnTo>
                    <a:pt x="3077" y="1482"/>
                  </a:lnTo>
                  <a:lnTo>
                    <a:pt x="3055" y="1475"/>
                  </a:lnTo>
                  <a:lnTo>
                    <a:pt x="3034" y="1470"/>
                  </a:lnTo>
                  <a:lnTo>
                    <a:pt x="3012" y="1465"/>
                  </a:lnTo>
                  <a:lnTo>
                    <a:pt x="2991" y="1462"/>
                  </a:lnTo>
                  <a:lnTo>
                    <a:pt x="2970" y="1459"/>
                  </a:lnTo>
                  <a:lnTo>
                    <a:pt x="2949" y="1457"/>
                  </a:lnTo>
                  <a:lnTo>
                    <a:pt x="2928" y="1457"/>
                  </a:lnTo>
                  <a:lnTo>
                    <a:pt x="2907" y="1457"/>
                  </a:lnTo>
                  <a:lnTo>
                    <a:pt x="2886" y="1458"/>
                  </a:lnTo>
                  <a:lnTo>
                    <a:pt x="2866" y="1460"/>
                  </a:lnTo>
                  <a:lnTo>
                    <a:pt x="2846" y="1464"/>
                  </a:lnTo>
                  <a:lnTo>
                    <a:pt x="2826" y="1467"/>
                  </a:lnTo>
                  <a:lnTo>
                    <a:pt x="2805" y="1473"/>
                  </a:lnTo>
                  <a:lnTo>
                    <a:pt x="2786" y="1479"/>
                  </a:lnTo>
                  <a:lnTo>
                    <a:pt x="2767" y="1486"/>
                  </a:lnTo>
                  <a:lnTo>
                    <a:pt x="2747" y="1493"/>
                  </a:lnTo>
                  <a:lnTo>
                    <a:pt x="2729" y="1502"/>
                  </a:lnTo>
                  <a:lnTo>
                    <a:pt x="2712" y="1511"/>
                  </a:lnTo>
                  <a:lnTo>
                    <a:pt x="2693" y="1522"/>
                  </a:lnTo>
                  <a:lnTo>
                    <a:pt x="2677" y="1533"/>
                  </a:lnTo>
                  <a:lnTo>
                    <a:pt x="2660" y="1545"/>
                  </a:lnTo>
                  <a:lnTo>
                    <a:pt x="2643" y="1559"/>
                  </a:lnTo>
                  <a:lnTo>
                    <a:pt x="2627" y="1573"/>
                  </a:lnTo>
                  <a:lnTo>
                    <a:pt x="187" y="3978"/>
                  </a:lnTo>
                  <a:lnTo>
                    <a:pt x="172" y="3994"/>
                  </a:lnTo>
                  <a:lnTo>
                    <a:pt x="157" y="4010"/>
                  </a:lnTo>
                  <a:lnTo>
                    <a:pt x="143" y="4028"/>
                  </a:lnTo>
                  <a:lnTo>
                    <a:pt x="129" y="4045"/>
                  </a:lnTo>
                  <a:lnTo>
                    <a:pt x="117" y="4064"/>
                  </a:lnTo>
                  <a:lnTo>
                    <a:pt x="104" y="4082"/>
                  </a:lnTo>
                  <a:lnTo>
                    <a:pt x="91" y="4101"/>
                  </a:lnTo>
                  <a:lnTo>
                    <a:pt x="80" y="4121"/>
                  </a:lnTo>
                  <a:lnTo>
                    <a:pt x="69" y="4141"/>
                  </a:lnTo>
                  <a:lnTo>
                    <a:pt x="59" y="4162"/>
                  </a:lnTo>
                  <a:lnTo>
                    <a:pt x="50" y="4183"/>
                  </a:lnTo>
                  <a:lnTo>
                    <a:pt x="40" y="4203"/>
                  </a:lnTo>
                  <a:lnTo>
                    <a:pt x="32" y="4225"/>
                  </a:lnTo>
                  <a:lnTo>
                    <a:pt x="25" y="4247"/>
                  </a:lnTo>
                  <a:lnTo>
                    <a:pt x="18" y="4269"/>
                  </a:lnTo>
                  <a:lnTo>
                    <a:pt x="13" y="4291"/>
                  </a:lnTo>
                  <a:lnTo>
                    <a:pt x="8" y="4314"/>
                  </a:lnTo>
                  <a:lnTo>
                    <a:pt x="5" y="4337"/>
                  </a:lnTo>
                  <a:lnTo>
                    <a:pt x="2" y="4359"/>
                  </a:lnTo>
                  <a:lnTo>
                    <a:pt x="1" y="4383"/>
                  </a:lnTo>
                  <a:lnTo>
                    <a:pt x="0" y="4406"/>
                  </a:lnTo>
                  <a:lnTo>
                    <a:pt x="0" y="4429"/>
                  </a:lnTo>
                  <a:lnTo>
                    <a:pt x="2" y="4452"/>
                  </a:lnTo>
                  <a:lnTo>
                    <a:pt x="5" y="4475"/>
                  </a:lnTo>
                  <a:lnTo>
                    <a:pt x="8" y="4498"/>
                  </a:lnTo>
                  <a:lnTo>
                    <a:pt x="14" y="4521"/>
                  </a:lnTo>
                  <a:lnTo>
                    <a:pt x="20" y="4543"/>
                  </a:lnTo>
                  <a:lnTo>
                    <a:pt x="28" y="4566"/>
                  </a:lnTo>
                  <a:lnTo>
                    <a:pt x="37" y="4588"/>
                  </a:lnTo>
                  <a:lnTo>
                    <a:pt x="46" y="4610"/>
                  </a:lnTo>
                  <a:lnTo>
                    <a:pt x="59" y="4632"/>
                  </a:lnTo>
                  <a:lnTo>
                    <a:pt x="72" y="4654"/>
                  </a:lnTo>
                  <a:lnTo>
                    <a:pt x="83" y="4671"/>
                  </a:lnTo>
                  <a:lnTo>
                    <a:pt x="96" y="4688"/>
                  </a:lnTo>
                  <a:lnTo>
                    <a:pt x="109" y="4704"/>
                  </a:lnTo>
                  <a:lnTo>
                    <a:pt x="121" y="4718"/>
                  </a:lnTo>
                  <a:lnTo>
                    <a:pt x="135" y="4731"/>
                  </a:lnTo>
                  <a:lnTo>
                    <a:pt x="149" y="4744"/>
                  </a:lnTo>
                  <a:lnTo>
                    <a:pt x="163" y="4757"/>
                  </a:lnTo>
                  <a:lnTo>
                    <a:pt x="178" y="4768"/>
                  </a:lnTo>
                  <a:lnTo>
                    <a:pt x="192" y="4779"/>
                  </a:lnTo>
                  <a:lnTo>
                    <a:pt x="207" y="4789"/>
                  </a:lnTo>
                  <a:lnTo>
                    <a:pt x="222" y="4798"/>
                  </a:lnTo>
                  <a:lnTo>
                    <a:pt x="238" y="4807"/>
                  </a:lnTo>
                  <a:lnTo>
                    <a:pt x="253" y="4815"/>
                  </a:lnTo>
                  <a:lnTo>
                    <a:pt x="269" y="4823"/>
                  </a:lnTo>
                  <a:lnTo>
                    <a:pt x="285" y="4830"/>
                  </a:lnTo>
                  <a:lnTo>
                    <a:pt x="303" y="4835"/>
                  </a:lnTo>
                  <a:lnTo>
                    <a:pt x="336" y="4847"/>
                  </a:lnTo>
                  <a:lnTo>
                    <a:pt x="371" y="4855"/>
                  </a:lnTo>
                  <a:lnTo>
                    <a:pt x="406" y="4863"/>
                  </a:lnTo>
                  <a:lnTo>
                    <a:pt x="441" y="4868"/>
                  </a:lnTo>
                  <a:lnTo>
                    <a:pt x="478" y="4872"/>
                  </a:lnTo>
                  <a:lnTo>
                    <a:pt x="515" y="4876"/>
                  </a:lnTo>
                  <a:lnTo>
                    <a:pt x="553" y="4878"/>
                  </a:lnTo>
                  <a:lnTo>
                    <a:pt x="592" y="4879"/>
                  </a:lnTo>
                  <a:lnTo>
                    <a:pt x="4409" y="4882"/>
                  </a:lnTo>
                  <a:lnTo>
                    <a:pt x="4441" y="4881"/>
                  </a:lnTo>
                  <a:lnTo>
                    <a:pt x="4472" y="4879"/>
                  </a:lnTo>
                  <a:lnTo>
                    <a:pt x="4501" y="4876"/>
                  </a:lnTo>
                  <a:lnTo>
                    <a:pt x="4530" y="4872"/>
                  </a:lnTo>
                  <a:lnTo>
                    <a:pt x="4558" y="4867"/>
                  </a:lnTo>
                  <a:lnTo>
                    <a:pt x="4583" y="4861"/>
                  </a:lnTo>
                  <a:lnTo>
                    <a:pt x="4609" y="4854"/>
                  </a:lnTo>
                  <a:lnTo>
                    <a:pt x="4632" y="4846"/>
                  </a:lnTo>
                  <a:lnTo>
                    <a:pt x="4654" y="4837"/>
                  </a:lnTo>
                  <a:lnTo>
                    <a:pt x="4676" y="4826"/>
                  </a:lnTo>
                  <a:lnTo>
                    <a:pt x="4695" y="4815"/>
                  </a:lnTo>
                  <a:lnTo>
                    <a:pt x="4715" y="4802"/>
                  </a:lnTo>
                  <a:lnTo>
                    <a:pt x="4732" y="4788"/>
                  </a:lnTo>
                  <a:lnTo>
                    <a:pt x="4750" y="4774"/>
                  </a:lnTo>
                  <a:lnTo>
                    <a:pt x="4766" y="4758"/>
                  </a:lnTo>
                  <a:lnTo>
                    <a:pt x="4780" y="4742"/>
                  </a:lnTo>
                  <a:lnTo>
                    <a:pt x="4794" y="4725"/>
                  </a:lnTo>
                  <a:lnTo>
                    <a:pt x="4806" y="4706"/>
                  </a:lnTo>
                  <a:lnTo>
                    <a:pt x="4818" y="4686"/>
                  </a:lnTo>
                  <a:lnTo>
                    <a:pt x="4829" y="4667"/>
                  </a:lnTo>
                  <a:lnTo>
                    <a:pt x="4839" y="4645"/>
                  </a:lnTo>
                  <a:lnTo>
                    <a:pt x="4848" y="4623"/>
                  </a:lnTo>
                  <a:lnTo>
                    <a:pt x="4856" y="4600"/>
                  </a:lnTo>
                  <a:lnTo>
                    <a:pt x="4863" y="4576"/>
                  </a:lnTo>
                  <a:lnTo>
                    <a:pt x="4869" y="4550"/>
                  </a:lnTo>
                  <a:lnTo>
                    <a:pt x="4875" y="4525"/>
                  </a:lnTo>
                  <a:lnTo>
                    <a:pt x="4879" y="4497"/>
                  </a:lnTo>
                  <a:lnTo>
                    <a:pt x="4883" y="4469"/>
                  </a:lnTo>
                  <a:lnTo>
                    <a:pt x="4885" y="4441"/>
                  </a:lnTo>
                  <a:lnTo>
                    <a:pt x="4887" y="4411"/>
                  </a:lnTo>
                  <a:lnTo>
                    <a:pt x="4888" y="4381"/>
                  </a:lnTo>
                  <a:lnTo>
                    <a:pt x="4890" y="4350"/>
                  </a:lnTo>
                  <a:lnTo>
                    <a:pt x="4890" y="529"/>
                  </a:lnTo>
                  <a:lnTo>
                    <a:pt x="4888" y="497"/>
                  </a:lnTo>
                  <a:lnTo>
                    <a:pt x="4887" y="464"/>
                  </a:lnTo>
                  <a:lnTo>
                    <a:pt x="4884" y="434"/>
                  </a:lnTo>
                  <a:lnTo>
                    <a:pt x="4880" y="404"/>
                  </a:lnTo>
                  <a:lnTo>
                    <a:pt x="4876" y="376"/>
                  </a:lnTo>
                  <a:lnTo>
                    <a:pt x="4870" y="349"/>
                  </a:lnTo>
                  <a:lnTo>
                    <a:pt x="4863" y="322"/>
                  </a:lnTo>
                  <a:lnTo>
                    <a:pt x="4855" y="297"/>
                  </a:lnTo>
                  <a:lnTo>
                    <a:pt x="4847" y="273"/>
                  </a:lnTo>
                  <a:lnTo>
                    <a:pt x="4836" y="250"/>
                  </a:lnTo>
                  <a:lnTo>
                    <a:pt x="4826" y="228"/>
                  </a:lnTo>
                  <a:lnTo>
                    <a:pt x="4814" y="206"/>
                  </a:lnTo>
                  <a:lnTo>
                    <a:pt x="4801" y="186"/>
                  </a:lnTo>
                  <a:lnTo>
                    <a:pt x="4787" y="166"/>
                  </a:lnTo>
                  <a:lnTo>
                    <a:pt x="4772" y="149"/>
                  </a:lnTo>
                  <a:lnTo>
                    <a:pt x="4757" y="132"/>
                  </a:lnTo>
                  <a:lnTo>
                    <a:pt x="4739" y="116"/>
                  </a:lnTo>
                  <a:lnTo>
                    <a:pt x="4721" y="101"/>
                  </a:lnTo>
                  <a:lnTo>
                    <a:pt x="4702" y="87"/>
                  </a:lnTo>
                  <a:lnTo>
                    <a:pt x="4682" y="74"/>
                  </a:lnTo>
                  <a:lnTo>
                    <a:pt x="4661" y="62"/>
                  </a:lnTo>
                  <a:lnTo>
                    <a:pt x="4639" y="52"/>
                  </a:lnTo>
                  <a:lnTo>
                    <a:pt x="4616" y="42"/>
                  </a:lnTo>
                  <a:lnTo>
                    <a:pt x="4591" y="34"/>
                  </a:lnTo>
                  <a:lnTo>
                    <a:pt x="4566" y="25"/>
                  </a:lnTo>
                  <a:lnTo>
                    <a:pt x="4539" y="18"/>
                  </a:lnTo>
                  <a:lnTo>
                    <a:pt x="4513" y="13"/>
                  </a:lnTo>
                  <a:lnTo>
                    <a:pt x="4484" y="8"/>
                  </a:lnTo>
                  <a:lnTo>
                    <a:pt x="4455" y="5"/>
                  </a:lnTo>
                  <a:lnTo>
                    <a:pt x="4424" y="2"/>
                  </a:lnTo>
                  <a:lnTo>
                    <a:pt x="4393" y="1"/>
                  </a:lnTo>
                  <a:lnTo>
                    <a:pt x="4360" y="0"/>
                  </a:lnTo>
                  <a:lnTo>
                    <a:pt x="540" y="0"/>
                  </a:lnTo>
                  <a:lnTo>
                    <a:pt x="507" y="1"/>
                  </a:lnTo>
                  <a:lnTo>
                    <a:pt x="477" y="3"/>
                  </a:lnTo>
                  <a:lnTo>
                    <a:pt x="447" y="7"/>
                  </a:lnTo>
                  <a:lnTo>
                    <a:pt x="418" y="12"/>
                  </a:lnTo>
                  <a:lnTo>
                    <a:pt x="391" y="17"/>
                  </a:lnTo>
                  <a:lnTo>
                    <a:pt x="364" y="24"/>
                  </a:lnTo>
                  <a:lnTo>
                    <a:pt x="337" y="31"/>
                  </a:lnTo>
                  <a:lnTo>
                    <a:pt x="313" y="40"/>
                  </a:lnTo>
                  <a:lnTo>
                    <a:pt x="289" y="51"/>
                  </a:lnTo>
                  <a:lnTo>
                    <a:pt x="266" y="61"/>
                  </a:lnTo>
                  <a:lnTo>
                    <a:pt x="244" y="73"/>
                  </a:lnTo>
                  <a:lnTo>
                    <a:pt x="222" y="86"/>
                  </a:lnTo>
                  <a:lnTo>
                    <a:pt x="202" y="99"/>
                  </a:lnTo>
                  <a:lnTo>
                    <a:pt x="183" y="114"/>
                  </a:lnTo>
                  <a:lnTo>
                    <a:pt x="164" y="131"/>
                  </a:lnTo>
                  <a:lnTo>
                    <a:pt x="147" y="147"/>
                  </a:lnTo>
                  <a:lnTo>
                    <a:pt x="131" y="164"/>
                  </a:lnTo>
                  <a:lnTo>
                    <a:pt x="116" y="183"/>
                  </a:lnTo>
                  <a:lnTo>
                    <a:pt x="102" y="202"/>
                  </a:lnTo>
                  <a:lnTo>
                    <a:pt x="88" y="223"/>
                  </a:lnTo>
                  <a:lnTo>
                    <a:pt x="76" y="244"/>
                  </a:lnTo>
                  <a:lnTo>
                    <a:pt x="65" y="266"/>
                  </a:lnTo>
                  <a:lnTo>
                    <a:pt x="54" y="289"/>
                  </a:lnTo>
                  <a:lnTo>
                    <a:pt x="45" y="312"/>
                  </a:lnTo>
                  <a:lnTo>
                    <a:pt x="37" y="336"/>
                  </a:lnTo>
                  <a:lnTo>
                    <a:pt x="30" y="362"/>
                  </a:lnTo>
                  <a:lnTo>
                    <a:pt x="24" y="388"/>
                  </a:lnTo>
                  <a:lnTo>
                    <a:pt x="20" y="415"/>
                  </a:lnTo>
                  <a:lnTo>
                    <a:pt x="15" y="443"/>
                  </a:lnTo>
                  <a:lnTo>
                    <a:pt x="13" y="470"/>
                  </a:lnTo>
                  <a:lnTo>
                    <a:pt x="12" y="499"/>
                  </a:lnTo>
                  <a:lnTo>
                    <a:pt x="10" y="529"/>
                  </a:lnTo>
                  <a:lnTo>
                    <a:pt x="10" y="3640"/>
                  </a:lnTo>
                  <a:lnTo>
                    <a:pt x="935" y="2721"/>
                  </a:lnTo>
                  <a:lnTo>
                    <a:pt x="935" y="1053"/>
                  </a:lnTo>
                  <a:lnTo>
                    <a:pt x="936" y="1035"/>
                  </a:lnTo>
                  <a:lnTo>
                    <a:pt x="937" y="1020"/>
                  </a:lnTo>
                  <a:lnTo>
                    <a:pt x="940" y="1005"/>
                  </a:lnTo>
                  <a:lnTo>
                    <a:pt x="944" y="993"/>
                  </a:lnTo>
                  <a:lnTo>
                    <a:pt x="949" y="980"/>
                  </a:lnTo>
                  <a:lnTo>
                    <a:pt x="953" y="969"/>
                  </a:lnTo>
                  <a:lnTo>
                    <a:pt x="960" y="960"/>
                  </a:lnTo>
                  <a:lnTo>
                    <a:pt x="968" y="952"/>
                  </a:lnTo>
                  <a:lnTo>
                    <a:pt x="976" y="945"/>
                  </a:lnTo>
                  <a:lnTo>
                    <a:pt x="986" y="938"/>
                  </a:lnTo>
                  <a:lnTo>
                    <a:pt x="997" y="934"/>
                  </a:lnTo>
                  <a:lnTo>
                    <a:pt x="1009" y="929"/>
                  </a:lnTo>
                  <a:lnTo>
                    <a:pt x="1021" y="927"/>
                  </a:lnTo>
                  <a:lnTo>
                    <a:pt x="1036" y="924"/>
                  </a:lnTo>
                  <a:lnTo>
                    <a:pt x="1051" y="923"/>
                  </a:lnTo>
                  <a:lnTo>
                    <a:pt x="1069" y="922"/>
                  </a:lnTo>
                  <a:lnTo>
                    <a:pt x="3836" y="924"/>
                  </a:lnTo>
                  <a:lnTo>
                    <a:pt x="3852" y="924"/>
                  </a:lnTo>
                  <a:lnTo>
                    <a:pt x="3867" y="925"/>
                  </a:lnTo>
                  <a:lnTo>
                    <a:pt x="3881" y="928"/>
                  </a:lnTo>
                  <a:lnTo>
                    <a:pt x="3894" y="931"/>
                  </a:lnTo>
                  <a:lnTo>
                    <a:pt x="3905" y="935"/>
                  </a:lnTo>
                  <a:lnTo>
                    <a:pt x="3916" y="941"/>
                  </a:lnTo>
                  <a:lnTo>
                    <a:pt x="3925" y="946"/>
                  </a:lnTo>
                  <a:lnTo>
                    <a:pt x="3933" y="954"/>
                  </a:lnTo>
                  <a:lnTo>
                    <a:pt x="3941" y="962"/>
                  </a:lnTo>
                  <a:lnTo>
                    <a:pt x="3947" y="972"/>
                  </a:lnTo>
                  <a:lnTo>
                    <a:pt x="3953" y="983"/>
                  </a:lnTo>
                  <a:lnTo>
                    <a:pt x="3957" y="995"/>
                  </a:lnTo>
                  <a:lnTo>
                    <a:pt x="3961" y="1008"/>
                  </a:lnTo>
                  <a:lnTo>
                    <a:pt x="3963" y="1021"/>
                  </a:lnTo>
                  <a:lnTo>
                    <a:pt x="3964" y="1036"/>
                  </a:lnTo>
                  <a:lnTo>
                    <a:pt x="3965" y="1053"/>
                  </a:lnTo>
                  <a:lnTo>
                    <a:pt x="3966" y="3826"/>
                  </a:lnTo>
                  <a:lnTo>
                    <a:pt x="3966" y="3842"/>
                  </a:lnTo>
                  <a:lnTo>
                    <a:pt x="3965" y="3856"/>
                  </a:lnTo>
                  <a:lnTo>
                    <a:pt x="3962" y="3870"/>
                  </a:lnTo>
                  <a:lnTo>
                    <a:pt x="3958" y="3881"/>
                  </a:lnTo>
                  <a:lnTo>
                    <a:pt x="3955" y="3893"/>
                  </a:lnTo>
                  <a:lnTo>
                    <a:pt x="3949" y="3903"/>
                  </a:lnTo>
                  <a:lnTo>
                    <a:pt x="3942" y="3913"/>
                  </a:lnTo>
                  <a:lnTo>
                    <a:pt x="3935" y="3922"/>
                  </a:lnTo>
                  <a:lnTo>
                    <a:pt x="3926" y="3930"/>
                  </a:lnTo>
                  <a:lnTo>
                    <a:pt x="3917" y="3937"/>
                  </a:lnTo>
                  <a:lnTo>
                    <a:pt x="3905" y="3942"/>
                  </a:lnTo>
                  <a:lnTo>
                    <a:pt x="3894" y="3947"/>
                  </a:lnTo>
                  <a:lnTo>
                    <a:pt x="3881" y="3950"/>
                  </a:lnTo>
                  <a:lnTo>
                    <a:pt x="3867" y="3953"/>
                  </a:lnTo>
                  <a:lnTo>
                    <a:pt x="3852" y="3954"/>
                  </a:lnTo>
                  <a:lnTo>
                    <a:pt x="3836" y="3955"/>
                  </a:lnTo>
                  <a:lnTo>
                    <a:pt x="1672" y="3955"/>
                  </a:lnTo>
                  <a:lnTo>
                    <a:pt x="3351" y="2246"/>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2" name="Freeform 7"/>
            <p:cNvSpPr>
              <a:spLocks/>
            </p:cNvSpPr>
            <p:nvPr/>
          </p:nvSpPr>
          <p:spPr bwMode="auto">
            <a:xfrm>
              <a:off x="2929312" y="2805116"/>
              <a:ext cx="6972300" cy="1235073"/>
            </a:xfrm>
            <a:custGeom>
              <a:avLst/>
              <a:gdLst>
                <a:gd name="T0" fmla="*/ 12126 w 13175"/>
                <a:gd name="T1" fmla="*/ 57 h 2333"/>
                <a:gd name="T2" fmla="*/ 12474 w 13175"/>
                <a:gd name="T3" fmla="*/ 86 h 2333"/>
                <a:gd name="T4" fmla="*/ 12345 w 13175"/>
                <a:gd name="T5" fmla="*/ 608 h 2333"/>
                <a:gd name="T6" fmla="*/ 12137 w 13175"/>
                <a:gd name="T7" fmla="*/ 548 h 2333"/>
                <a:gd name="T8" fmla="*/ 11985 w 13175"/>
                <a:gd name="T9" fmla="*/ 594 h 2333"/>
                <a:gd name="T10" fmla="*/ 11921 w 13175"/>
                <a:gd name="T11" fmla="*/ 706 h 2333"/>
                <a:gd name="T12" fmla="*/ 11993 w 13175"/>
                <a:gd name="T13" fmla="*/ 830 h 2333"/>
                <a:gd name="T14" fmla="*/ 12793 w 13175"/>
                <a:gd name="T15" fmla="*/ 1087 h 2333"/>
                <a:gd name="T16" fmla="*/ 13009 w 13175"/>
                <a:gd name="T17" fmla="*/ 1228 h 2333"/>
                <a:gd name="T18" fmla="*/ 13131 w 13175"/>
                <a:gd name="T19" fmla="*/ 1425 h 2333"/>
                <a:gd name="T20" fmla="*/ 13163 w 13175"/>
                <a:gd name="T21" fmla="*/ 1671 h 2333"/>
                <a:gd name="T22" fmla="*/ 13086 w 13175"/>
                <a:gd name="T23" fmla="*/ 1946 h 2333"/>
                <a:gd name="T24" fmla="*/ 12908 w 13175"/>
                <a:gd name="T25" fmla="*/ 2155 h 2333"/>
                <a:gd name="T26" fmla="*/ 12668 w 13175"/>
                <a:gd name="T27" fmla="*/ 2285 h 2333"/>
                <a:gd name="T28" fmla="*/ 12366 w 13175"/>
                <a:gd name="T29" fmla="*/ 2333 h 2333"/>
                <a:gd name="T30" fmla="*/ 11940 w 13175"/>
                <a:gd name="T31" fmla="*/ 2287 h 2333"/>
                <a:gd name="T32" fmla="*/ 11716 w 13175"/>
                <a:gd name="T33" fmla="*/ 2199 h 2333"/>
                <a:gd name="T34" fmla="*/ 9545 w 13175"/>
                <a:gd name="T35" fmla="*/ 2145 h 2333"/>
                <a:gd name="T36" fmla="*/ 9293 w 13175"/>
                <a:gd name="T37" fmla="*/ 2242 h 2333"/>
                <a:gd name="T38" fmla="*/ 8750 w 13175"/>
                <a:gd name="T39" fmla="*/ 2257 h 2333"/>
                <a:gd name="T40" fmla="*/ 8431 w 13175"/>
                <a:gd name="T41" fmla="*/ 2184 h 2333"/>
                <a:gd name="T42" fmla="*/ 8186 w 13175"/>
                <a:gd name="T43" fmla="*/ 2017 h 2333"/>
                <a:gd name="T44" fmla="*/ 8057 w 13175"/>
                <a:gd name="T45" fmla="*/ 1767 h 2333"/>
                <a:gd name="T46" fmla="*/ 4800 w 13175"/>
                <a:gd name="T47" fmla="*/ 713 h 2333"/>
                <a:gd name="T48" fmla="*/ 1702 w 13175"/>
                <a:gd name="T49" fmla="*/ 887 h 2333"/>
                <a:gd name="T50" fmla="*/ 1669 w 13175"/>
                <a:gd name="T51" fmla="*/ 795 h 2333"/>
                <a:gd name="T52" fmla="*/ 1551 w 13175"/>
                <a:gd name="T53" fmla="*/ 722 h 2333"/>
                <a:gd name="T54" fmla="*/ 1316 w 13175"/>
                <a:gd name="T55" fmla="*/ 715 h 2333"/>
                <a:gd name="T56" fmla="*/ 1138 w 13175"/>
                <a:gd name="T57" fmla="*/ 844 h 2333"/>
                <a:gd name="T58" fmla="*/ 197 w 13175"/>
                <a:gd name="T59" fmla="*/ 1666 h 2333"/>
                <a:gd name="T60" fmla="*/ 1374 w 13175"/>
                <a:gd name="T61" fmla="*/ 133 h 2333"/>
                <a:gd name="T62" fmla="*/ 1691 w 13175"/>
                <a:gd name="T63" fmla="*/ 61 h 2333"/>
                <a:gd name="T64" fmla="*/ 2057 w 13175"/>
                <a:gd name="T65" fmla="*/ 77 h 2333"/>
                <a:gd name="T66" fmla="*/ 2264 w 13175"/>
                <a:gd name="T67" fmla="*/ 148 h 2333"/>
                <a:gd name="T68" fmla="*/ 2429 w 13175"/>
                <a:gd name="T69" fmla="*/ 267 h 2333"/>
                <a:gd name="T70" fmla="*/ 2566 w 13175"/>
                <a:gd name="T71" fmla="*/ 467 h 2333"/>
                <a:gd name="T72" fmla="*/ 2622 w 13175"/>
                <a:gd name="T73" fmla="*/ 701 h 2333"/>
                <a:gd name="T74" fmla="*/ 5881 w 13175"/>
                <a:gd name="T75" fmla="*/ 711 h 2333"/>
                <a:gd name="T76" fmla="*/ 8957 w 13175"/>
                <a:gd name="T77" fmla="*/ 1420 h 2333"/>
                <a:gd name="T78" fmla="*/ 9008 w 13175"/>
                <a:gd name="T79" fmla="*/ 1541 h 2333"/>
                <a:gd name="T80" fmla="*/ 9105 w 13175"/>
                <a:gd name="T81" fmla="*/ 1626 h 2333"/>
                <a:gd name="T82" fmla="*/ 9232 w 13175"/>
                <a:gd name="T83" fmla="*/ 1664 h 2333"/>
                <a:gd name="T84" fmla="*/ 9400 w 13175"/>
                <a:gd name="T85" fmla="*/ 1635 h 2333"/>
                <a:gd name="T86" fmla="*/ 9497 w 13175"/>
                <a:gd name="T87" fmla="*/ 1560 h 2333"/>
                <a:gd name="T88" fmla="*/ 9553 w 13175"/>
                <a:gd name="T89" fmla="*/ 1432 h 2333"/>
                <a:gd name="T90" fmla="*/ 11700 w 13175"/>
                <a:gd name="T91" fmla="*/ 1664 h 2333"/>
                <a:gd name="T92" fmla="*/ 11856 w 13175"/>
                <a:gd name="T93" fmla="*/ 1771 h 2333"/>
                <a:gd name="T94" fmla="*/ 12054 w 13175"/>
                <a:gd name="T95" fmla="*/ 1836 h 2333"/>
                <a:gd name="T96" fmla="*/ 12224 w 13175"/>
                <a:gd name="T97" fmla="*/ 1829 h 2333"/>
                <a:gd name="T98" fmla="*/ 12304 w 13175"/>
                <a:gd name="T99" fmla="*/ 1730 h 2333"/>
                <a:gd name="T100" fmla="*/ 12307 w 13175"/>
                <a:gd name="T101" fmla="*/ 1630 h 2333"/>
                <a:gd name="T102" fmla="*/ 12241 w 13175"/>
                <a:gd name="T103" fmla="*/ 1554 h 2333"/>
                <a:gd name="T104" fmla="*/ 11928 w 13175"/>
                <a:gd name="T105" fmla="*/ 1442 h 2333"/>
                <a:gd name="T106" fmla="*/ 11396 w 13175"/>
                <a:gd name="T107" fmla="*/ 1249 h 2333"/>
                <a:gd name="T108" fmla="*/ 11173 w 13175"/>
                <a:gd name="T109" fmla="*/ 1108 h 2333"/>
                <a:gd name="T110" fmla="*/ 11065 w 13175"/>
                <a:gd name="T111" fmla="*/ 971 h 2333"/>
                <a:gd name="T112" fmla="*/ 11018 w 13175"/>
                <a:gd name="T113" fmla="*/ 815 h 2333"/>
                <a:gd name="T114" fmla="*/ 11031 w 13175"/>
                <a:gd name="T115" fmla="*/ 499 h 2333"/>
                <a:gd name="T116" fmla="*/ 11160 w 13175"/>
                <a:gd name="T117" fmla="*/ 263 h 2333"/>
                <a:gd name="T118" fmla="*/ 11378 w 13175"/>
                <a:gd name="T119" fmla="*/ 94 h 2333"/>
                <a:gd name="T120" fmla="*/ 11634 w 13175"/>
                <a:gd name="T121" fmla="*/ 7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75" h="2333">
                  <a:moveTo>
                    <a:pt x="11718" y="0"/>
                  </a:moveTo>
                  <a:lnTo>
                    <a:pt x="11777" y="2"/>
                  </a:lnTo>
                  <a:lnTo>
                    <a:pt x="11832" y="6"/>
                  </a:lnTo>
                  <a:lnTo>
                    <a:pt x="11886" y="10"/>
                  </a:lnTo>
                  <a:lnTo>
                    <a:pt x="11938" y="16"/>
                  </a:lnTo>
                  <a:lnTo>
                    <a:pt x="11986" y="24"/>
                  </a:lnTo>
                  <a:lnTo>
                    <a:pt x="12035" y="34"/>
                  </a:lnTo>
                  <a:lnTo>
                    <a:pt x="12081" y="44"/>
                  </a:lnTo>
                  <a:lnTo>
                    <a:pt x="12126" y="57"/>
                  </a:lnTo>
                  <a:lnTo>
                    <a:pt x="12170" y="71"/>
                  </a:lnTo>
                  <a:lnTo>
                    <a:pt x="12214" y="86"/>
                  </a:lnTo>
                  <a:lnTo>
                    <a:pt x="12256" y="103"/>
                  </a:lnTo>
                  <a:lnTo>
                    <a:pt x="12299" y="123"/>
                  </a:lnTo>
                  <a:lnTo>
                    <a:pt x="12342" y="143"/>
                  </a:lnTo>
                  <a:lnTo>
                    <a:pt x="12385" y="165"/>
                  </a:lnTo>
                  <a:lnTo>
                    <a:pt x="12429" y="190"/>
                  </a:lnTo>
                  <a:lnTo>
                    <a:pt x="12473" y="215"/>
                  </a:lnTo>
                  <a:lnTo>
                    <a:pt x="12474" y="86"/>
                  </a:lnTo>
                  <a:lnTo>
                    <a:pt x="13175" y="84"/>
                  </a:lnTo>
                  <a:lnTo>
                    <a:pt x="13175" y="711"/>
                  </a:lnTo>
                  <a:lnTo>
                    <a:pt x="12475" y="711"/>
                  </a:lnTo>
                  <a:lnTo>
                    <a:pt x="12453" y="690"/>
                  </a:lnTo>
                  <a:lnTo>
                    <a:pt x="12431" y="670"/>
                  </a:lnTo>
                  <a:lnTo>
                    <a:pt x="12410" y="653"/>
                  </a:lnTo>
                  <a:lnTo>
                    <a:pt x="12388" y="637"/>
                  </a:lnTo>
                  <a:lnTo>
                    <a:pt x="12367" y="621"/>
                  </a:lnTo>
                  <a:lnTo>
                    <a:pt x="12345" y="608"/>
                  </a:lnTo>
                  <a:lnTo>
                    <a:pt x="12323" y="595"/>
                  </a:lnTo>
                  <a:lnTo>
                    <a:pt x="12302" y="585"/>
                  </a:lnTo>
                  <a:lnTo>
                    <a:pt x="12280" y="574"/>
                  </a:lnTo>
                  <a:lnTo>
                    <a:pt x="12258" y="566"/>
                  </a:lnTo>
                  <a:lnTo>
                    <a:pt x="12235" y="560"/>
                  </a:lnTo>
                  <a:lnTo>
                    <a:pt x="12211" y="555"/>
                  </a:lnTo>
                  <a:lnTo>
                    <a:pt x="12187" y="551"/>
                  </a:lnTo>
                  <a:lnTo>
                    <a:pt x="12163" y="549"/>
                  </a:lnTo>
                  <a:lnTo>
                    <a:pt x="12137" y="548"/>
                  </a:lnTo>
                  <a:lnTo>
                    <a:pt x="12112" y="549"/>
                  </a:lnTo>
                  <a:lnTo>
                    <a:pt x="12095" y="551"/>
                  </a:lnTo>
                  <a:lnTo>
                    <a:pt x="12076" y="555"/>
                  </a:lnTo>
                  <a:lnTo>
                    <a:pt x="12060" y="558"/>
                  </a:lnTo>
                  <a:lnTo>
                    <a:pt x="12044" y="564"/>
                  </a:lnTo>
                  <a:lnTo>
                    <a:pt x="12028" y="570"/>
                  </a:lnTo>
                  <a:lnTo>
                    <a:pt x="12013" y="578"/>
                  </a:lnTo>
                  <a:lnTo>
                    <a:pt x="11999" y="585"/>
                  </a:lnTo>
                  <a:lnTo>
                    <a:pt x="11985" y="594"/>
                  </a:lnTo>
                  <a:lnTo>
                    <a:pt x="11972" y="603"/>
                  </a:lnTo>
                  <a:lnTo>
                    <a:pt x="11962" y="614"/>
                  </a:lnTo>
                  <a:lnTo>
                    <a:pt x="11951" y="625"/>
                  </a:lnTo>
                  <a:lnTo>
                    <a:pt x="11943" y="637"/>
                  </a:lnTo>
                  <a:lnTo>
                    <a:pt x="11935" y="649"/>
                  </a:lnTo>
                  <a:lnTo>
                    <a:pt x="11930" y="662"/>
                  </a:lnTo>
                  <a:lnTo>
                    <a:pt x="11925" y="676"/>
                  </a:lnTo>
                  <a:lnTo>
                    <a:pt x="11921" y="690"/>
                  </a:lnTo>
                  <a:lnTo>
                    <a:pt x="11921" y="706"/>
                  </a:lnTo>
                  <a:lnTo>
                    <a:pt x="11923" y="722"/>
                  </a:lnTo>
                  <a:lnTo>
                    <a:pt x="11925" y="737"/>
                  </a:lnTo>
                  <a:lnTo>
                    <a:pt x="11930" y="752"/>
                  </a:lnTo>
                  <a:lnTo>
                    <a:pt x="11936" y="766"/>
                  </a:lnTo>
                  <a:lnTo>
                    <a:pt x="11945" y="780"/>
                  </a:lnTo>
                  <a:lnTo>
                    <a:pt x="11954" y="794"/>
                  </a:lnTo>
                  <a:lnTo>
                    <a:pt x="11965" y="807"/>
                  </a:lnTo>
                  <a:lnTo>
                    <a:pt x="11978" y="818"/>
                  </a:lnTo>
                  <a:lnTo>
                    <a:pt x="11993" y="830"/>
                  </a:lnTo>
                  <a:lnTo>
                    <a:pt x="12009" y="841"/>
                  </a:lnTo>
                  <a:lnTo>
                    <a:pt x="12027" y="850"/>
                  </a:lnTo>
                  <a:lnTo>
                    <a:pt x="12046" y="861"/>
                  </a:lnTo>
                  <a:lnTo>
                    <a:pt x="12067" y="870"/>
                  </a:lnTo>
                  <a:lnTo>
                    <a:pt x="12089" y="878"/>
                  </a:lnTo>
                  <a:lnTo>
                    <a:pt x="12113" y="885"/>
                  </a:lnTo>
                  <a:lnTo>
                    <a:pt x="12731" y="1064"/>
                  </a:lnTo>
                  <a:lnTo>
                    <a:pt x="12763" y="1076"/>
                  </a:lnTo>
                  <a:lnTo>
                    <a:pt x="12793" y="1087"/>
                  </a:lnTo>
                  <a:lnTo>
                    <a:pt x="12820" y="1100"/>
                  </a:lnTo>
                  <a:lnTo>
                    <a:pt x="12848" y="1114"/>
                  </a:lnTo>
                  <a:lnTo>
                    <a:pt x="12875" y="1128"/>
                  </a:lnTo>
                  <a:lnTo>
                    <a:pt x="12900" y="1143"/>
                  </a:lnTo>
                  <a:lnTo>
                    <a:pt x="12924" y="1158"/>
                  </a:lnTo>
                  <a:lnTo>
                    <a:pt x="12946" y="1174"/>
                  </a:lnTo>
                  <a:lnTo>
                    <a:pt x="12968" y="1191"/>
                  </a:lnTo>
                  <a:lnTo>
                    <a:pt x="12989" y="1210"/>
                  </a:lnTo>
                  <a:lnTo>
                    <a:pt x="13009" y="1228"/>
                  </a:lnTo>
                  <a:lnTo>
                    <a:pt x="13026" y="1247"/>
                  </a:lnTo>
                  <a:lnTo>
                    <a:pt x="13043" y="1266"/>
                  </a:lnTo>
                  <a:lnTo>
                    <a:pt x="13059" y="1287"/>
                  </a:lnTo>
                  <a:lnTo>
                    <a:pt x="13074" y="1309"/>
                  </a:lnTo>
                  <a:lnTo>
                    <a:pt x="13087" y="1331"/>
                  </a:lnTo>
                  <a:lnTo>
                    <a:pt x="13100" y="1353"/>
                  </a:lnTo>
                  <a:lnTo>
                    <a:pt x="13111" y="1376"/>
                  </a:lnTo>
                  <a:lnTo>
                    <a:pt x="13122" y="1400"/>
                  </a:lnTo>
                  <a:lnTo>
                    <a:pt x="13131" y="1425"/>
                  </a:lnTo>
                  <a:lnTo>
                    <a:pt x="13139" y="1450"/>
                  </a:lnTo>
                  <a:lnTo>
                    <a:pt x="13146" y="1476"/>
                  </a:lnTo>
                  <a:lnTo>
                    <a:pt x="13152" y="1501"/>
                  </a:lnTo>
                  <a:lnTo>
                    <a:pt x="13157" y="1529"/>
                  </a:lnTo>
                  <a:lnTo>
                    <a:pt x="13160" y="1555"/>
                  </a:lnTo>
                  <a:lnTo>
                    <a:pt x="13162" y="1584"/>
                  </a:lnTo>
                  <a:lnTo>
                    <a:pt x="13165" y="1612"/>
                  </a:lnTo>
                  <a:lnTo>
                    <a:pt x="13165" y="1642"/>
                  </a:lnTo>
                  <a:lnTo>
                    <a:pt x="13163" y="1671"/>
                  </a:lnTo>
                  <a:lnTo>
                    <a:pt x="13162" y="1701"/>
                  </a:lnTo>
                  <a:lnTo>
                    <a:pt x="13160" y="1732"/>
                  </a:lnTo>
                  <a:lnTo>
                    <a:pt x="13155" y="1763"/>
                  </a:lnTo>
                  <a:lnTo>
                    <a:pt x="13147" y="1796"/>
                  </a:lnTo>
                  <a:lnTo>
                    <a:pt x="13137" y="1828"/>
                  </a:lnTo>
                  <a:lnTo>
                    <a:pt x="13126" y="1859"/>
                  </a:lnTo>
                  <a:lnTo>
                    <a:pt x="13114" y="1889"/>
                  </a:lnTo>
                  <a:lnTo>
                    <a:pt x="13100" y="1918"/>
                  </a:lnTo>
                  <a:lnTo>
                    <a:pt x="13086" y="1946"/>
                  </a:lnTo>
                  <a:lnTo>
                    <a:pt x="13070" y="1974"/>
                  </a:lnTo>
                  <a:lnTo>
                    <a:pt x="13053" y="1999"/>
                  </a:lnTo>
                  <a:lnTo>
                    <a:pt x="13035" y="2024"/>
                  </a:lnTo>
                  <a:lnTo>
                    <a:pt x="13017" y="2049"/>
                  </a:lnTo>
                  <a:lnTo>
                    <a:pt x="12997" y="2072"/>
                  </a:lnTo>
                  <a:lnTo>
                    <a:pt x="12976" y="2095"/>
                  </a:lnTo>
                  <a:lnTo>
                    <a:pt x="12954" y="2116"/>
                  </a:lnTo>
                  <a:lnTo>
                    <a:pt x="12932" y="2136"/>
                  </a:lnTo>
                  <a:lnTo>
                    <a:pt x="12908" y="2155"/>
                  </a:lnTo>
                  <a:lnTo>
                    <a:pt x="12885" y="2173"/>
                  </a:lnTo>
                  <a:lnTo>
                    <a:pt x="12860" y="2191"/>
                  </a:lnTo>
                  <a:lnTo>
                    <a:pt x="12834" y="2208"/>
                  </a:lnTo>
                  <a:lnTo>
                    <a:pt x="12808" y="2223"/>
                  </a:lnTo>
                  <a:lnTo>
                    <a:pt x="12781" y="2238"/>
                  </a:lnTo>
                  <a:lnTo>
                    <a:pt x="12753" y="2251"/>
                  </a:lnTo>
                  <a:lnTo>
                    <a:pt x="12726" y="2264"/>
                  </a:lnTo>
                  <a:lnTo>
                    <a:pt x="12697" y="2275"/>
                  </a:lnTo>
                  <a:lnTo>
                    <a:pt x="12668" y="2285"/>
                  </a:lnTo>
                  <a:lnTo>
                    <a:pt x="12639" y="2295"/>
                  </a:lnTo>
                  <a:lnTo>
                    <a:pt x="12609" y="2304"/>
                  </a:lnTo>
                  <a:lnTo>
                    <a:pt x="12579" y="2311"/>
                  </a:lnTo>
                  <a:lnTo>
                    <a:pt x="12548" y="2318"/>
                  </a:lnTo>
                  <a:lnTo>
                    <a:pt x="12516" y="2322"/>
                  </a:lnTo>
                  <a:lnTo>
                    <a:pt x="12485" y="2327"/>
                  </a:lnTo>
                  <a:lnTo>
                    <a:pt x="12454" y="2331"/>
                  </a:lnTo>
                  <a:lnTo>
                    <a:pt x="12422" y="2333"/>
                  </a:lnTo>
                  <a:lnTo>
                    <a:pt x="12366" y="2333"/>
                  </a:lnTo>
                  <a:lnTo>
                    <a:pt x="12311" y="2332"/>
                  </a:lnTo>
                  <a:lnTo>
                    <a:pt x="12256" y="2329"/>
                  </a:lnTo>
                  <a:lnTo>
                    <a:pt x="12202" y="2326"/>
                  </a:lnTo>
                  <a:lnTo>
                    <a:pt x="12148" y="2322"/>
                  </a:lnTo>
                  <a:lnTo>
                    <a:pt x="12096" y="2317"/>
                  </a:lnTo>
                  <a:lnTo>
                    <a:pt x="12043" y="2309"/>
                  </a:lnTo>
                  <a:lnTo>
                    <a:pt x="11991" y="2299"/>
                  </a:lnTo>
                  <a:lnTo>
                    <a:pt x="11965" y="2294"/>
                  </a:lnTo>
                  <a:lnTo>
                    <a:pt x="11940" y="2287"/>
                  </a:lnTo>
                  <a:lnTo>
                    <a:pt x="11914" y="2280"/>
                  </a:lnTo>
                  <a:lnTo>
                    <a:pt x="11889" y="2273"/>
                  </a:lnTo>
                  <a:lnTo>
                    <a:pt x="11864" y="2265"/>
                  </a:lnTo>
                  <a:lnTo>
                    <a:pt x="11838" y="2255"/>
                  </a:lnTo>
                  <a:lnTo>
                    <a:pt x="11814" y="2246"/>
                  </a:lnTo>
                  <a:lnTo>
                    <a:pt x="11789" y="2235"/>
                  </a:lnTo>
                  <a:lnTo>
                    <a:pt x="11764" y="2224"/>
                  </a:lnTo>
                  <a:lnTo>
                    <a:pt x="11740" y="2212"/>
                  </a:lnTo>
                  <a:lnTo>
                    <a:pt x="11716" y="2199"/>
                  </a:lnTo>
                  <a:lnTo>
                    <a:pt x="11691" y="2185"/>
                  </a:lnTo>
                  <a:lnTo>
                    <a:pt x="11667" y="2170"/>
                  </a:lnTo>
                  <a:lnTo>
                    <a:pt x="11644" y="2154"/>
                  </a:lnTo>
                  <a:lnTo>
                    <a:pt x="11620" y="2138"/>
                  </a:lnTo>
                  <a:lnTo>
                    <a:pt x="11597" y="2119"/>
                  </a:lnTo>
                  <a:lnTo>
                    <a:pt x="11597" y="2258"/>
                  </a:lnTo>
                  <a:lnTo>
                    <a:pt x="9612" y="2258"/>
                  </a:lnTo>
                  <a:lnTo>
                    <a:pt x="9560" y="2134"/>
                  </a:lnTo>
                  <a:lnTo>
                    <a:pt x="9545" y="2145"/>
                  </a:lnTo>
                  <a:lnTo>
                    <a:pt x="9529" y="2155"/>
                  </a:lnTo>
                  <a:lnTo>
                    <a:pt x="9512" y="2165"/>
                  </a:lnTo>
                  <a:lnTo>
                    <a:pt x="9496" y="2175"/>
                  </a:lnTo>
                  <a:lnTo>
                    <a:pt x="9464" y="2191"/>
                  </a:lnTo>
                  <a:lnTo>
                    <a:pt x="9432" y="2205"/>
                  </a:lnTo>
                  <a:lnTo>
                    <a:pt x="9398" y="2217"/>
                  </a:lnTo>
                  <a:lnTo>
                    <a:pt x="9363" y="2227"/>
                  </a:lnTo>
                  <a:lnTo>
                    <a:pt x="9329" y="2236"/>
                  </a:lnTo>
                  <a:lnTo>
                    <a:pt x="9293" y="2242"/>
                  </a:lnTo>
                  <a:lnTo>
                    <a:pt x="9256" y="2247"/>
                  </a:lnTo>
                  <a:lnTo>
                    <a:pt x="9219" y="2252"/>
                  </a:lnTo>
                  <a:lnTo>
                    <a:pt x="9181" y="2254"/>
                  </a:lnTo>
                  <a:lnTo>
                    <a:pt x="9140" y="2257"/>
                  </a:lnTo>
                  <a:lnTo>
                    <a:pt x="9058" y="2259"/>
                  </a:lnTo>
                  <a:lnTo>
                    <a:pt x="8969" y="2259"/>
                  </a:lnTo>
                  <a:lnTo>
                    <a:pt x="8826" y="2259"/>
                  </a:lnTo>
                  <a:lnTo>
                    <a:pt x="8787" y="2259"/>
                  </a:lnTo>
                  <a:lnTo>
                    <a:pt x="8750" y="2257"/>
                  </a:lnTo>
                  <a:lnTo>
                    <a:pt x="8712" y="2253"/>
                  </a:lnTo>
                  <a:lnTo>
                    <a:pt x="8675" y="2249"/>
                  </a:lnTo>
                  <a:lnTo>
                    <a:pt x="8638" y="2243"/>
                  </a:lnTo>
                  <a:lnTo>
                    <a:pt x="8602" y="2236"/>
                  </a:lnTo>
                  <a:lnTo>
                    <a:pt x="8566" y="2228"/>
                  </a:lnTo>
                  <a:lnTo>
                    <a:pt x="8532" y="2218"/>
                  </a:lnTo>
                  <a:lnTo>
                    <a:pt x="8497" y="2208"/>
                  </a:lnTo>
                  <a:lnTo>
                    <a:pt x="8463" y="2197"/>
                  </a:lnTo>
                  <a:lnTo>
                    <a:pt x="8431" y="2184"/>
                  </a:lnTo>
                  <a:lnTo>
                    <a:pt x="8400" y="2170"/>
                  </a:lnTo>
                  <a:lnTo>
                    <a:pt x="8369" y="2154"/>
                  </a:lnTo>
                  <a:lnTo>
                    <a:pt x="8340" y="2138"/>
                  </a:lnTo>
                  <a:lnTo>
                    <a:pt x="8311" y="2120"/>
                  </a:lnTo>
                  <a:lnTo>
                    <a:pt x="8283" y="2102"/>
                  </a:lnTo>
                  <a:lnTo>
                    <a:pt x="8257" y="2082"/>
                  </a:lnTo>
                  <a:lnTo>
                    <a:pt x="8232" y="2061"/>
                  </a:lnTo>
                  <a:lnTo>
                    <a:pt x="8208" y="2039"/>
                  </a:lnTo>
                  <a:lnTo>
                    <a:pt x="8186" y="2017"/>
                  </a:lnTo>
                  <a:lnTo>
                    <a:pt x="8165" y="1993"/>
                  </a:lnTo>
                  <a:lnTo>
                    <a:pt x="8146" y="1968"/>
                  </a:lnTo>
                  <a:lnTo>
                    <a:pt x="8128" y="1942"/>
                  </a:lnTo>
                  <a:lnTo>
                    <a:pt x="8112" y="1916"/>
                  </a:lnTo>
                  <a:lnTo>
                    <a:pt x="8097" y="1887"/>
                  </a:lnTo>
                  <a:lnTo>
                    <a:pt x="8084" y="1858"/>
                  </a:lnTo>
                  <a:lnTo>
                    <a:pt x="8073" y="1829"/>
                  </a:lnTo>
                  <a:lnTo>
                    <a:pt x="8064" y="1798"/>
                  </a:lnTo>
                  <a:lnTo>
                    <a:pt x="8057" y="1767"/>
                  </a:lnTo>
                  <a:lnTo>
                    <a:pt x="8051" y="1733"/>
                  </a:lnTo>
                  <a:lnTo>
                    <a:pt x="8047" y="1700"/>
                  </a:lnTo>
                  <a:lnTo>
                    <a:pt x="8046" y="1665"/>
                  </a:lnTo>
                  <a:lnTo>
                    <a:pt x="8044" y="1518"/>
                  </a:lnTo>
                  <a:lnTo>
                    <a:pt x="8044" y="713"/>
                  </a:lnTo>
                  <a:lnTo>
                    <a:pt x="7387" y="713"/>
                  </a:lnTo>
                  <a:lnTo>
                    <a:pt x="6552" y="2258"/>
                  </a:lnTo>
                  <a:lnTo>
                    <a:pt x="5686" y="2258"/>
                  </a:lnTo>
                  <a:lnTo>
                    <a:pt x="4800" y="713"/>
                  </a:lnTo>
                  <a:lnTo>
                    <a:pt x="4324" y="713"/>
                  </a:lnTo>
                  <a:lnTo>
                    <a:pt x="4324" y="1665"/>
                  </a:lnTo>
                  <a:lnTo>
                    <a:pt x="4509" y="1665"/>
                  </a:lnTo>
                  <a:lnTo>
                    <a:pt x="4509" y="2259"/>
                  </a:lnTo>
                  <a:lnTo>
                    <a:pt x="1531" y="2259"/>
                  </a:lnTo>
                  <a:lnTo>
                    <a:pt x="1531" y="1666"/>
                  </a:lnTo>
                  <a:lnTo>
                    <a:pt x="1703" y="1666"/>
                  </a:lnTo>
                  <a:lnTo>
                    <a:pt x="1703" y="899"/>
                  </a:lnTo>
                  <a:lnTo>
                    <a:pt x="1702" y="887"/>
                  </a:lnTo>
                  <a:lnTo>
                    <a:pt x="1702" y="876"/>
                  </a:lnTo>
                  <a:lnTo>
                    <a:pt x="1700" y="864"/>
                  </a:lnTo>
                  <a:lnTo>
                    <a:pt x="1698" y="853"/>
                  </a:lnTo>
                  <a:lnTo>
                    <a:pt x="1694" y="842"/>
                  </a:lnTo>
                  <a:lnTo>
                    <a:pt x="1691" y="832"/>
                  </a:lnTo>
                  <a:lnTo>
                    <a:pt x="1686" y="823"/>
                  </a:lnTo>
                  <a:lnTo>
                    <a:pt x="1681" y="813"/>
                  </a:lnTo>
                  <a:lnTo>
                    <a:pt x="1676" y="804"/>
                  </a:lnTo>
                  <a:lnTo>
                    <a:pt x="1669" y="795"/>
                  </a:lnTo>
                  <a:lnTo>
                    <a:pt x="1662" y="787"/>
                  </a:lnTo>
                  <a:lnTo>
                    <a:pt x="1654" y="779"/>
                  </a:lnTo>
                  <a:lnTo>
                    <a:pt x="1646" y="772"/>
                  </a:lnTo>
                  <a:lnTo>
                    <a:pt x="1637" y="765"/>
                  </a:lnTo>
                  <a:lnTo>
                    <a:pt x="1628" y="758"/>
                  </a:lnTo>
                  <a:lnTo>
                    <a:pt x="1618" y="752"/>
                  </a:lnTo>
                  <a:lnTo>
                    <a:pt x="1597" y="741"/>
                  </a:lnTo>
                  <a:lnTo>
                    <a:pt x="1575" y="730"/>
                  </a:lnTo>
                  <a:lnTo>
                    <a:pt x="1551" y="722"/>
                  </a:lnTo>
                  <a:lnTo>
                    <a:pt x="1525" y="715"/>
                  </a:lnTo>
                  <a:lnTo>
                    <a:pt x="1499" y="711"/>
                  </a:lnTo>
                  <a:lnTo>
                    <a:pt x="1471" y="706"/>
                  </a:lnTo>
                  <a:lnTo>
                    <a:pt x="1442" y="705"/>
                  </a:lnTo>
                  <a:lnTo>
                    <a:pt x="1412" y="704"/>
                  </a:lnTo>
                  <a:lnTo>
                    <a:pt x="1387" y="705"/>
                  </a:lnTo>
                  <a:lnTo>
                    <a:pt x="1362" y="706"/>
                  </a:lnTo>
                  <a:lnTo>
                    <a:pt x="1339" y="709"/>
                  </a:lnTo>
                  <a:lnTo>
                    <a:pt x="1316" y="715"/>
                  </a:lnTo>
                  <a:lnTo>
                    <a:pt x="1293" y="721"/>
                  </a:lnTo>
                  <a:lnTo>
                    <a:pt x="1271" y="730"/>
                  </a:lnTo>
                  <a:lnTo>
                    <a:pt x="1250" y="740"/>
                  </a:lnTo>
                  <a:lnTo>
                    <a:pt x="1230" y="752"/>
                  </a:lnTo>
                  <a:lnTo>
                    <a:pt x="1210" y="766"/>
                  </a:lnTo>
                  <a:lnTo>
                    <a:pt x="1190" y="782"/>
                  </a:lnTo>
                  <a:lnTo>
                    <a:pt x="1172" y="801"/>
                  </a:lnTo>
                  <a:lnTo>
                    <a:pt x="1154" y="822"/>
                  </a:lnTo>
                  <a:lnTo>
                    <a:pt x="1138" y="844"/>
                  </a:lnTo>
                  <a:lnTo>
                    <a:pt x="1122" y="869"/>
                  </a:lnTo>
                  <a:lnTo>
                    <a:pt x="1107" y="898"/>
                  </a:lnTo>
                  <a:lnTo>
                    <a:pt x="1093" y="928"/>
                  </a:lnTo>
                  <a:lnTo>
                    <a:pt x="1093" y="1666"/>
                  </a:lnTo>
                  <a:lnTo>
                    <a:pt x="1279" y="1666"/>
                  </a:lnTo>
                  <a:lnTo>
                    <a:pt x="1278" y="2259"/>
                  </a:lnTo>
                  <a:lnTo>
                    <a:pt x="0" y="2259"/>
                  </a:lnTo>
                  <a:lnTo>
                    <a:pt x="1" y="1666"/>
                  </a:lnTo>
                  <a:lnTo>
                    <a:pt x="197" y="1666"/>
                  </a:lnTo>
                  <a:lnTo>
                    <a:pt x="197" y="713"/>
                  </a:lnTo>
                  <a:lnTo>
                    <a:pt x="1" y="713"/>
                  </a:lnTo>
                  <a:lnTo>
                    <a:pt x="1" y="84"/>
                  </a:lnTo>
                  <a:lnTo>
                    <a:pt x="1093" y="84"/>
                  </a:lnTo>
                  <a:lnTo>
                    <a:pt x="1091" y="292"/>
                  </a:lnTo>
                  <a:lnTo>
                    <a:pt x="1278" y="179"/>
                  </a:lnTo>
                  <a:lnTo>
                    <a:pt x="1309" y="162"/>
                  </a:lnTo>
                  <a:lnTo>
                    <a:pt x="1342" y="147"/>
                  </a:lnTo>
                  <a:lnTo>
                    <a:pt x="1374" y="133"/>
                  </a:lnTo>
                  <a:lnTo>
                    <a:pt x="1409" y="120"/>
                  </a:lnTo>
                  <a:lnTo>
                    <a:pt x="1443" y="109"/>
                  </a:lnTo>
                  <a:lnTo>
                    <a:pt x="1478" y="98"/>
                  </a:lnTo>
                  <a:lnTo>
                    <a:pt x="1514" y="89"/>
                  </a:lnTo>
                  <a:lnTo>
                    <a:pt x="1550" y="82"/>
                  </a:lnTo>
                  <a:lnTo>
                    <a:pt x="1585" y="75"/>
                  </a:lnTo>
                  <a:lnTo>
                    <a:pt x="1621" y="69"/>
                  </a:lnTo>
                  <a:lnTo>
                    <a:pt x="1656" y="65"/>
                  </a:lnTo>
                  <a:lnTo>
                    <a:pt x="1691" y="61"/>
                  </a:lnTo>
                  <a:lnTo>
                    <a:pt x="1725" y="59"/>
                  </a:lnTo>
                  <a:lnTo>
                    <a:pt x="1759" y="57"/>
                  </a:lnTo>
                  <a:lnTo>
                    <a:pt x="1791" y="56"/>
                  </a:lnTo>
                  <a:lnTo>
                    <a:pt x="1822" y="56"/>
                  </a:lnTo>
                  <a:lnTo>
                    <a:pt x="1872" y="57"/>
                  </a:lnTo>
                  <a:lnTo>
                    <a:pt x="1919" y="60"/>
                  </a:lnTo>
                  <a:lnTo>
                    <a:pt x="1967" y="64"/>
                  </a:lnTo>
                  <a:lnTo>
                    <a:pt x="2013" y="69"/>
                  </a:lnTo>
                  <a:lnTo>
                    <a:pt x="2057" y="77"/>
                  </a:lnTo>
                  <a:lnTo>
                    <a:pt x="2101" y="87"/>
                  </a:lnTo>
                  <a:lnTo>
                    <a:pt x="2122" y="92"/>
                  </a:lnTo>
                  <a:lnTo>
                    <a:pt x="2142" y="98"/>
                  </a:lnTo>
                  <a:lnTo>
                    <a:pt x="2163" y="105"/>
                  </a:lnTo>
                  <a:lnTo>
                    <a:pt x="2184" y="113"/>
                  </a:lnTo>
                  <a:lnTo>
                    <a:pt x="2205" y="120"/>
                  </a:lnTo>
                  <a:lnTo>
                    <a:pt x="2224" y="129"/>
                  </a:lnTo>
                  <a:lnTo>
                    <a:pt x="2244" y="139"/>
                  </a:lnTo>
                  <a:lnTo>
                    <a:pt x="2264" y="148"/>
                  </a:lnTo>
                  <a:lnTo>
                    <a:pt x="2282" y="158"/>
                  </a:lnTo>
                  <a:lnTo>
                    <a:pt x="2302" y="170"/>
                  </a:lnTo>
                  <a:lnTo>
                    <a:pt x="2320" y="181"/>
                  </a:lnTo>
                  <a:lnTo>
                    <a:pt x="2339" y="194"/>
                  </a:lnTo>
                  <a:lnTo>
                    <a:pt x="2357" y="207"/>
                  </a:lnTo>
                  <a:lnTo>
                    <a:pt x="2376" y="221"/>
                  </a:lnTo>
                  <a:lnTo>
                    <a:pt x="2393" y="236"/>
                  </a:lnTo>
                  <a:lnTo>
                    <a:pt x="2410" y="251"/>
                  </a:lnTo>
                  <a:lnTo>
                    <a:pt x="2429" y="267"/>
                  </a:lnTo>
                  <a:lnTo>
                    <a:pt x="2445" y="284"/>
                  </a:lnTo>
                  <a:lnTo>
                    <a:pt x="2462" y="303"/>
                  </a:lnTo>
                  <a:lnTo>
                    <a:pt x="2480" y="321"/>
                  </a:lnTo>
                  <a:lnTo>
                    <a:pt x="2497" y="346"/>
                  </a:lnTo>
                  <a:lnTo>
                    <a:pt x="2513" y="369"/>
                  </a:lnTo>
                  <a:lnTo>
                    <a:pt x="2528" y="393"/>
                  </a:lnTo>
                  <a:lnTo>
                    <a:pt x="2542" y="417"/>
                  </a:lnTo>
                  <a:lnTo>
                    <a:pt x="2555" y="443"/>
                  </a:lnTo>
                  <a:lnTo>
                    <a:pt x="2566" y="467"/>
                  </a:lnTo>
                  <a:lnTo>
                    <a:pt x="2578" y="492"/>
                  </a:lnTo>
                  <a:lnTo>
                    <a:pt x="2587" y="518"/>
                  </a:lnTo>
                  <a:lnTo>
                    <a:pt x="2595" y="543"/>
                  </a:lnTo>
                  <a:lnTo>
                    <a:pt x="2602" y="570"/>
                  </a:lnTo>
                  <a:lnTo>
                    <a:pt x="2609" y="595"/>
                  </a:lnTo>
                  <a:lnTo>
                    <a:pt x="2614" y="622"/>
                  </a:lnTo>
                  <a:lnTo>
                    <a:pt x="2617" y="647"/>
                  </a:lnTo>
                  <a:lnTo>
                    <a:pt x="2621" y="674"/>
                  </a:lnTo>
                  <a:lnTo>
                    <a:pt x="2622" y="701"/>
                  </a:lnTo>
                  <a:lnTo>
                    <a:pt x="2623" y="728"/>
                  </a:lnTo>
                  <a:lnTo>
                    <a:pt x="2623" y="1665"/>
                  </a:lnTo>
                  <a:lnTo>
                    <a:pt x="3375" y="1665"/>
                  </a:lnTo>
                  <a:lnTo>
                    <a:pt x="3375" y="711"/>
                  </a:lnTo>
                  <a:lnTo>
                    <a:pt x="3218" y="713"/>
                  </a:lnTo>
                  <a:lnTo>
                    <a:pt x="3218" y="84"/>
                  </a:lnTo>
                  <a:lnTo>
                    <a:pt x="6023" y="84"/>
                  </a:lnTo>
                  <a:lnTo>
                    <a:pt x="6023" y="711"/>
                  </a:lnTo>
                  <a:lnTo>
                    <a:pt x="5881" y="711"/>
                  </a:lnTo>
                  <a:lnTo>
                    <a:pt x="6209" y="1323"/>
                  </a:lnTo>
                  <a:lnTo>
                    <a:pt x="6514" y="711"/>
                  </a:lnTo>
                  <a:lnTo>
                    <a:pt x="6343" y="711"/>
                  </a:lnTo>
                  <a:lnTo>
                    <a:pt x="6343" y="84"/>
                  </a:lnTo>
                  <a:lnTo>
                    <a:pt x="8953" y="84"/>
                  </a:lnTo>
                  <a:lnTo>
                    <a:pt x="8953" y="1373"/>
                  </a:lnTo>
                  <a:lnTo>
                    <a:pt x="8954" y="1389"/>
                  </a:lnTo>
                  <a:lnTo>
                    <a:pt x="8956" y="1405"/>
                  </a:lnTo>
                  <a:lnTo>
                    <a:pt x="8957" y="1420"/>
                  </a:lnTo>
                  <a:lnTo>
                    <a:pt x="8960" y="1435"/>
                  </a:lnTo>
                  <a:lnTo>
                    <a:pt x="8964" y="1450"/>
                  </a:lnTo>
                  <a:lnTo>
                    <a:pt x="8967" y="1464"/>
                  </a:lnTo>
                  <a:lnTo>
                    <a:pt x="8973" y="1478"/>
                  </a:lnTo>
                  <a:lnTo>
                    <a:pt x="8979" y="1492"/>
                  </a:lnTo>
                  <a:lnTo>
                    <a:pt x="8984" y="1506"/>
                  </a:lnTo>
                  <a:lnTo>
                    <a:pt x="8991" y="1518"/>
                  </a:lnTo>
                  <a:lnTo>
                    <a:pt x="8999" y="1530"/>
                  </a:lnTo>
                  <a:lnTo>
                    <a:pt x="9008" y="1541"/>
                  </a:lnTo>
                  <a:lnTo>
                    <a:pt x="9017" y="1553"/>
                  </a:lnTo>
                  <a:lnTo>
                    <a:pt x="9026" y="1564"/>
                  </a:lnTo>
                  <a:lnTo>
                    <a:pt x="9035" y="1575"/>
                  </a:lnTo>
                  <a:lnTo>
                    <a:pt x="9046" y="1584"/>
                  </a:lnTo>
                  <a:lnTo>
                    <a:pt x="9057" y="1593"/>
                  </a:lnTo>
                  <a:lnTo>
                    <a:pt x="9068" y="1603"/>
                  </a:lnTo>
                  <a:lnTo>
                    <a:pt x="9080" y="1611"/>
                  </a:lnTo>
                  <a:lnTo>
                    <a:pt x="9092" y="1619"/>
                  </a:lnTo>
                  <a:lnTo>
                    <a:pt x="9105" y="1626"/>
                  </a:lnTo>
                  <a:lnTo>
                    <a:pt x="9117" y="1633"/>
                  </a:lnTo>
                  <a:lnTo>
                    <a:pt x="9131" y="1638"/>
                  </a:lnTo>
                  <a:lnTo>
                    <a:pt x="9145" y="1644"/>
                  </a:lnTo>
                  <a:lnTo>
                    <a:pt x="9159" y="1649"/>
                  </a:lnTo>
                  <a:lnTo>
                    <a:pt x="9173" y="1653"/>
                  </a:lnTo>
                  <a:lnTo>
                    <a:pt x="9188" y="1657"/>
                  </a:lnTo>
                  <a:lnTo>
                    <a:pt x="9202" y="1660"/>
                  </a:lnTo>
                  <a:lnTo>
                    <a:pt x="9217" y="1663"/>
                  </a:lnTo>
                  <a:lnTo>
                    <a:pt x="9232" y="1664"/>
                  </a:lnTo>
                  <a:lnTo>
                    <a:pt x="9248" y="1665"/>
                  </a:lnTo>
                  <a:lnTo>
                    <a:pt x="9263" y="1665"/>
                  </a:lnTo>
                  <a:lnTo>
                    <a:pt x="9287" y="1665"/>
                  </a:lnTo>
                  <a:lnTo>
                    <a:pt x="9313" y="1662"/>
                  </a:lnTo>
                  <a:lnTo>
                    <a:pt x="9338" y="1657"/>
                  </a:lnTo>
                  <a:lnTo>
                    <a:pt x="9363" y="1650"/>
                  </a:lnTo>
                  <a:lnTo>
                    <a:pt x="9376" y="1645"/>
                  </a:lnTo>
                  <a:lnTo>
                    <a:pt x="9389" y="1641"/>
                  </a:lnTo>
                  <a:lnTo>
                    <a:pt x="9400" y="1635"/>
                  </a:lnTo>
                  <a:lnTo>
                    <a:pt x="9413" y="1629"/>
                  </a:lnTo>
                  <a:lnTo>
                    <a:pt x="9425" y="1622"/>
                  </a:lnTo>
                  <a:lnTo>
                    <a:pt x="9436" y="1615"/>
                  </a:lnTo>
                  <a:lnTo>
                    <a:pt x="9447" y="1607"/>
                  </a:lnTo>
                  <a:lnTo>
                    <a:pt x="9458" y="1599"/>
                  </a:lnTo>
                  <a:lnTo>
                    <a:pt x="9469" y="1590"/>
                  </a:lnTo>
                  <a:lnTo>
                    <a:pt x="9479" y="1581"/>
                  </a:lnTo>
                  <a:lnTo>
                    <a:pt x="9488" y="1570"/>
                  </a:lnTo>
                  <a:lnTo>
                    <a:pt x="9497" y="1560"/>
                  </a:lnTo>
                  <a:lnTo>
                    <a:pt x="9506" y="1548"/>
                  </a:lnTo>
                  <a:lnTo>
                    <a:pt x="9514" y="1536"/>
                  </a:lnTo>
                  <a:lnTo>
                    <a:pt x="9522" y="1523"/>
                  </a:lnTo>
                  <a:lnTo>
                    <a:pt x="9529" y="1509"/>
                  </a:lnTo>
                  <a:lnTo>
                    <a:pt x="9534" y="1495"/>
                  </a:lnTo>
                  <a:lnTo>
                    <a:pt x="9540" y="1480"/>
                  </a:lnTo>
                  <a:lnTo>
                    <a:pt x="9546" y="1465"/>
                  </a:lnTo>
                  <a:lnTo>
                    <a:pt x="9549" y="1449"/>
                  </a:lnTo>
                  <a:lnTo>
                    <a:pt x="9553" y="1432"/>
                  </a:lnTo>
                  <a:lnTo>
                    <a:pt x="9556" y="1413"/>
                  </a:lnTo>
                  <a:lnTo>
                    <a:pt x="9558" y="1395"/>
                  </a:lnTo>
                  <a:lnTo>
                    <a:pt x="9559" y="1375"/>
                  </a:lnTo>
                  <a:lnTo>
                    <a:pt x="9559" y="711"/>
                  </a:lnTo>
                  <a:lnTo>
                    <a:pt x="9321" y="711"/>
                  </a:lnTo>
                  <a:lnTo>
                    <a:pt x="9321" y="84"/>
                  </a:lnTo>
                  <a:lnTo>
                    <a:pt x="10469" y="84"/>
                  </a:lnTo>
                  <a:lnTo>
                    <a:pt x="10469" y="1665"/>
                  </a:lnTo>
                  <a:lnTo>
                    <a:pt x="11700" y="1664"/>
                  </a:lnTo>
                  <a:lnTo>
                    <a:pt x="11712" y="1678"/>
                  </a:lnTo>
                  <a:lnTo>
                    <a:pt x="11726" y="1690"/>
                  </a:lnTo>
                  <a:lnTo>
                    <a:pt x="11742" y="1703"/>
                  </a:lnTo>
                  <a:lnTo>
                    <a:pt x="11759" y="1715"/>
                  </a:lnTo>
                  <a:lnTo>
                    <a:pt x="11776" y="1727"/>
                  </a:lnTo>
                  <a:lnTo>
                    <a:pt x="11794" y="1739"/>
                  </a:lnTo>
                  <a:lnTo>
                    <a:pt x="11814" y="1749"/>
                  </a:lnTo>
                  <a:lnTo>
                    <a:pt x="11835" y="1761"/>
                  </a:lnTo>
                  <a:lnTo>
                    <a:pt x="11856" y="1771"/>
                  </a:lnTo>
                  <a:lnTo>
                    <a:pt x="11876" y="1781"/>
                  </a:lnTo>
                  <a:lnTo>
                    <a:pt x="11898" y="1790"/>
                  </a:lnTo>
                  <a:lnTo>
                    <a:pt x="11920" y="1799"/>
                  </a:lnTo>
                  <a:lnTo>
                    <a:pt x="11943" y="1807"/>
                  </a:lnTo>
                  <a:lnTo>
                    <a:pt x="11965" y="1814"/>
                  </a:lnTo>
                  <a:lnTo>
                    <a:pt x="11987" y="1821"/>
                  </a:lnTo>
                  <a:lnTo>
                    <a:pt x="12010" y="1827"/>
                  </a:lnTo>
                  <a:lnTo>
                    <a:pt x="12032" y="1833"/>
                  </a:lnTo>
                  <a:lnTo>
                    <a:pt x="12054" y="1836"/>
                  </a:lnTo>
                  <a:lnTo>
                    <a:pt x="12076" y="1839"/>
                  </a:lnTo>
                  <a:lnTo>
                    <a:pt x="12097" y="1842"/>
                  </a:lnTo>
                  <a:lnTo>
                    <a:pt x="12118" y="1844"/>
                  </a:lnTo>
                  <a:lnTo>
                    <a:pt x="12137" y="1844"/>
                  </a:lnTo>
                  <a:lnTo>
                    <a:pt x="12157" y="1843"/>
                  </a:lnTo>
                  <a:lnTo>
                    <a:pt x="12176" y="1842"/>
                  </a:lnTo>
                  <a:lnTo>
                    <a:pt x="12193" y="1838"/>
                  </a:lnTo>
                  <a:lnTo>
                    <a:pt x="12209" y="1835"/>
                  </a:lnTo>
                  <a:lnTo>
                    <a:pt x="12224" y="1829"/>
                  </a:lnTo>
                  <a:lnTo>
                    <a:pt x="12238" y="1822"/>
                  </a:lnTo>
                  <a:lnTo>
                    <a:pt x="12251" y="1814"/>
                  </a:lnTo>
                  <a:lnTo>
                    <a:pt x="12261" y="1805"/>
                  </a:lnTo>
                  <a:lnTo>
                    <a:pt x="12271" y="1794"/>
                  </a:lnTo>
                  <a:lnTo>
                    <a:pt x="12278" y="1782"/>
                  </a:lnTo>
                  <a:lnTo>
                    <a:pt x="12287" y="1768"/>
                  </a:lnTo>
                  <a:lnTo>
                    <a:pt x="12293" y="1755"/>
                  </a:lnTo>
                  <a:lnTo>
                    <a:pt x="12299" y="1741"/>
                  </a:lnTo>
                  <a:lnTo>
                    <a:pt x="12304" y="1730"/>
                  </a:lnTo>
                  <a:lnTo>
                    <a:pt x="12307" y="1717"/>
                  </a:lnTo>
                  <a:lnTo>
                    <a:pt x="12311" y="1705"/>
                  </a:lnTo>
                  <a:lnTo>
                    <a:pt x="12313" y="1694"/>
                  </a:lnTo>
                  <a:lnTo>
                    <a:pt x="12314" y="1682"/>
                  </a:lnTo>
                  <a:lnTo>
                    <a:pt x="12314" y="1671"/>
                  </a:lnTo>
                  <a:lnTo>
                    <a:pt x="12314" y="1660"/>
                  </a:lnTo>
                  <a:lnTo>
                    <a:pt x="12313" y="1650"/>
                  </a:lnTo>
                  <a:lnTo>
                    <a:pt x="12311" y="1641"/>
                  </a:lnTo>
                  <a:lnTo>
                    <a:pt x="12307" y="1630"/>
                  </a:lnTo>
                  <a:lnTo>
                    <a:pt x="12304" y="1621"/>
                  </a:lnTo>
                  <a:lnTo>
                    <a:pt x="12298" y="1612"/>
                  </a:lnTo>
                  <a:lnTo>
                    <a:pt x="12293" y="1603"/>
                  </a:lnTo>
                  <a:lnTo>
                    <a:pt x="12287" y="1595"/>
                  </a:lnTo>
                  <a:lnTo>
                    <a:pt x="12280" y="1586"/>
                  </a:lnTo>
                  <a:lnTo>
                    <a:pt x="12270" y="1577"/>
                  </a:lnTo>
                  <a:lnTo>
                    <a:pt x="12262" y="1570"/>
                  </a:lnTo>
                  <a:lnTo>
                    <a:pt x="12252" y="1562"/>
                  </a:lnTo>
                  <a:lnTo>
                    <a:pt x="12241" y="1554"/>
                  </a:lnTo>
                  <a:lnTo>
                    <a:pt x="12230" y="1547"/>
                  </a:lnTo>
                  <a:lnTo>
                    <a:pt x="12217" y="1540"/>
                  </a:lnTo>
                  <a:lnTo>
                    <a:pt x="12189" y="1526"/>
                  </a:lnTo>
                  <a:lnTo>
                    <a:pt x="12158" y="1514"/>
                  </a:lnTo>
                  <a:lnTo>
                    <a:pt x="12125" y="1501"/>
                  </a:lnTo>
                  <a:lnTo>
                    <a:pt x="12087" y="1489"/>
                  </a:lnTo>
                  <a:lnTo>
                    <a:pt x="12037" y="1474"/>
                  </a:lnTo>
                  <a:lnTo>
                    <a:pt x="11984" y="1458"/>
                  </a:lnTo>
                  <a:lnTo>
                    <a:pt x="11928" y="1442"/>
                  </a:lnTo>
                  <a:lnTo>
                    <a:pt x="11871" y="1425"/>
                  </a:lnTo>
                  <a:lnTo>
                    <a:pt x="11811" y="1406"/>
                  </a:lnTo>
                  <a:lnTo>
                    <a:pt x="11750" y="1387"/>
                  </a:lnTo>
                  <a:lnTo>
                    <a:pt x="11690" y="1367"/>
                  </a:lnTo>
                  <a:lnTo>
                    <a:pt x="11629" y="1345"/>
                  </a:lnTo>
                  <a:lnTo>
                    <a:pt x="11569" y="1323"/>
                  </a:lnTo>
                  <a:lnTo>
                    <a:pt x="11509" y="1300"/>
                  </a:lnTo>
                  <a:lnTo>
                    <a:pt x="11451" y="1276"/>
                  </a:lnTo>
                  <a:lnTo>
                    <a:pt x="11396" y="1249"/>
                  </a:lnTo>
                  <a:lnTo>
                    <a:pt x="11368" y="1236"/>
                  </a:lnTo>
                  <a:lnTo>
                    <a:pt x="11343" y="1222"/>
                  </a:lnTo>
                  <a:lnTo>
                    <a:pt x="11316" y="1209"/>
                  </a:lnTo>
                  <a:lnTo>
                    <a:pt x="11292" y="1194"/>
                  </a:lnTo>
                  <a:lnTo>
                    <a:pt x="11267" y="1179"/>
                  </a:lnTo>
                  <a:lnTo>
                    <a:pt x="11244" y="1164"/>
                  </a:lnTo>
                  <a:lnTo>
                    <a:pt x="11222" y="1149"/>
                  </a:lnTo>
                  <a:lnTo>
                    <a:pt x="11202" y="1132"/>
                  </a:lnTo>
                  <a:lnTo>
                    <a:pt x="11173" y="1108"/>
                  </a:lnTo>
                  <a:lnTo>
                    <a:pt x="11146" y="1083"/>
                  </a:lnTo>
                  <a:lnTo>
                    <a:pt x="11135" y="1069"/>
                  </a:lnTo>
                  <a:lnTo>
                    <a:pt x="11123" y="1056"/>
                  </a:lnTo>
                  <a:lnTo>
                    <a:pt x="11112" y="1042"/>
                  </a:lnTo>
                  <a:lnTo>
                    <a:pt x="11101" y="1028"/>
                  </a:lnTo>
                  <a:lnTo>
                    <a:pt x="11092" y="1015"/>
                  </a:lnTo>
                  <a:lnTo>
                    <a:pt x="11083" y="1001"/>
                  </a:lnTo>
                  <a:lnTo>
                    <a:pt x="11073" y="986"/>
                  </a:lnTo>
                  <a:lnTo>
                    <a:pt x="11065" y="971"/>
                  </a:lnTo>
                  <a:lnTo>
                    <a:pt x="11058" y="956"/>
                  </a:lnTo>
                  <a:lnTo>
                    <a:pt x="11051" y="939"/>
                  </a:lnTo>
                  <a:lnTo>
                    <a:pt x="11044" y="923"/>
                  </a:lnTo>
                  <a:lnTo>
                    <a:pt x="11039" y="906"/>
                  </a:lnTo>
                  <a:lnTo>
                    <a:pt x="11033" y="889"/>
                  </a:lnTo>
                  <a:lnTo>
                    <a:pt x="11028" y="871"/>
                  </a:lnTo>
                  <a:lnTo>
                    <a:pt x="11025" y="853"/>
                  </a:lnTo>
                  <a:lnTo>
                    <a:pt x="11020" y="834"/>
                  </a:lnTo>
                  <a:lnTo>
                    <a:pt x="11018" y="815"/>
                  </a:lnTo>
                  <a:lnTo>
                    <a:pt x="11016" y="795"/>
                  </a:lnTo>
                  <a:lnTo>
                    <a:pt x="11013" y="774"/>
                  </a:lnTo>
                  <a:lnTo>
                    <a:pt x="11012" y="753"/>
                  </a:lnTo>
                  <a:lnTo>
                    <a:pt x="11010" y="709"/>
                  </a:lnTo>
                  <a:lnTo>
                    <a:pt x="11011" y="662"/>
                  </a:lnTo>
                  <a:lnTo>
                    <a:pt x="11014" y="611"/>
                  </a:lnTo>
                  <a:lnTo>
                    <a:pt x="11019" y="558"/>
                  </a:lnTo>
                  <a:lnTo>
                    <a:pt x="11024" y="528"/>
                  </a:lnTo>
                  <a:lnTo>
                    <a:pt x="11031" y="499"/>
                  </a:lnTo>
                  <a:lnTo>
                    <a:pt x="11039" y="470"/>
                  </a:lnTo>
                  <a:lnTo>
                    <a:pt x="11049" y="441"/>
                  </a:lnTo>
                  <a:lnTo>
                    <a:pt x="11061" y="414"/>
                  </a:lnTo>
                  <a:lnTo>
                    <a:pt x="11073" y="387"/>
                  </a:lnTo>
                  <a:lnTo>
                    <a:pt x="11088" y="361"/>
                  </a:lnTo>
                  <a:lnTo>
                    <a:pt x="11105" y="335"/>
                  </a:lnTo>
                  <a:lnTo>
                    <a:pt x="11122" y="311"/>
                  </a:lnTo>
                  <a:lnTo>
                    <a:pt x="11140" y="287"/>
                  </a:lnTo>
                  <a:lnTo>
                    <a:pt x="11160" y="263"/>
                  </a:lnTo>
                  <a:lnTo>
                    <a:pt x="11181" y="240"/>
                  </a:lnTo>
                  <a:lnTo>
                    <a:pt x="11203" y="218"/>
                  </a:lnTo>
                  <a:lnTo>
                    <a:pt x="11225" y="199"/>
                  </a:lnTo>
                  <a:lnTo>
                    <a:pt x="11249" y="178"/>
                  </a:lnTo>
                  <a:lnTo>
                    <a:pt x="11273" y="159"/>
                  </a:lnTo>
                  <a:lnTo>
                    <a:pt x="11299" y="141"/>
                  </a:lnTo>
                  <a:lnTo>
                    <a:pt x="11325" y="125"/>
                  </a:lnTo>
                  <a:lnTo>
                    <a:pt x="11351" y="109"/>
                  </a:lnTo>
                  <a:lnTo>
                    <a:pt x="11378" y="94"/>
                  </a:lnTo>
                  <a:lnTo>
                    <a:pt x="11406" y="80"/>
                  </a:lnTo>
                  <a:lnTo>
                    <a:pt x="11434" y="66"/>
                  </a:lnTo>
                  <a:lnTo>
                    <a:pt x="11462" y="54"/>
                  </a:lnTo>
                  <a:lnTo>
                    <a:pt x="11490" y="44"/>
                  </a:lnTo>
                  <a:lnTo>
                    <a:pt x="11519" y="35"/>
                  </a:lnTo>
                  <a:lnTo>
                    <a:pt x="11548" y="25"/>
                  </a:lnTo>
                  <a:lnTo>
                    <a:pt x="11577" y="19"/>
                  </a:lnTo>
                  <a:lnTo>
                    <a:pt x="11605" y="13"/>
                  </a:lnTo>
                  <a:lnTo>
                    <a:pt x="11634" y="7"/>
                  </a:lnTo>
                  <a:lnTo>
                    <a:pt x="11663" y="4"/>
                  </a:lnTo>
                  <a:lnTo>
                    <a:pt x="11690" y="1"/>
                  </a:lnTo>
                  <a:lnTo>
                    <a:pt x="11718"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3" name="Freeform 8"/>
            <p:cNvSpPr>
              <a:spLocks/>
            </p:cNvSpPr>
            <p:nvPr/>
          </p:nvSpPr>
          <p:spPr bwMode="auto">
            <a:xfrm>
              <a:off x="5148262" y="2136775"/>
              <a:ext cx="4695826" cy="492124"/>
            </a:xfrm>
            <a:custGeom>
              <a:avLst/>
              <a:gdLst>
                <a:gd name="T0" fmla="*/ 0 w 8874"/>
                <a:gd name="T1" fmla="*/ 0 h 929"/>
                <a:gd name="T2" fmla="*/ 8874 w 8874"/>
                <a:gd name="T3" fmla="*/ 0 h 929"/>
                <a:gd name="T4" fmla="*/ 8874 w 8874"/>
                <a:gd name="T5" fmla="*/ 929 h 929"/>
                <a:gd name="T6" fmla="*/ 1 w 8874"/>
                <a:gd name="T7" fmla="*/ 929 h 929"/>
                <a:gd name="T8" fmla="*/ 22 w 8874"/>
                <a:gd name="T9" fmla="*/ 906 h 929"/>
                <a:gd name="T10" fmla="*/ 42 w 8874"/>
                <a:gd name="T11" fmla="*/ 882 h 929"/>
                <a:gd name="T12" fmla="*/ 61 w 8874"/>
                <a:gd name="T13" fmla="*/ 857 h 929"/>
                <a:gd name="T14" fmla="*/ 78 w 8874"/>
                <a:gd name="T15" fmla="*/ 831 h 929"/>
                <a:gd name="T16" fmla="*/ 94 w 8874"/>
                <a:gd name="T17" fmla="*/ 804 h 929"/>
                <a:gd name="T18" fmla="*/ 109 w 8874"/>
                <a:gd name="T19" fmla="*/ 776 h 929"/>
                <a:gd name="T20" fmla="*/ 123 w 8874"/>
                <a:gd name="T21" fmla="*/ 748 h 929"/>
                <a:gd name="T22" fmla="*/ 136 w 8874"/>
                <a:gd name="T23" fmla="*/ 719 h 929"/>
                <a:gd name="T24" fmla="*/ 147 w 8874"/>
                <a:gd name="T25" fmla="*/ 690 h 929"/>
                <a:gd name="T26" fmla="*/ 157 w 8874"/>
                <a:gd name="T27" fmla="*/ 659 h 929"/>
                <a:gd name="T28" fmla="*/ 166 w 8874"/>
                <a:gd name="T29" fmla="*/ 629 h 929"/>
                <a:gd name="T30" fmla="*/ 173 w 8874"/>
                <a:gd name="T31" fmla="*/ 596 h 929"/>
                <a:gd name="T32" fmla="*/ 177 w 8874"/>
                <a:gd name="T33" fmla="*/ 565 h 929"/>
                <a:gd name="T34" fmla="*/ 182 w 8874"/>
                <a:gd name="T35" fmla="*/ 531 h 929"/>
                <a:gd name="T36" fmla="*/ 184 w 8874"/>
                <a:gd name="T37" fmla="*/ 499 h 929"/>
                <a:gd name="T38" fmla="*/ 186 w 8874"/>
                <a:gd name="T39" fmla="*/ 466 h 929"/>
                <a:gd name="T40" fmla="*/ 184 w 8874"/>
                <a:gd name="T41" fmla="*/ 432 h 929"/>
                <a:gd name="T42" fmla="*/ 182 w 8874"/>
                <a:gd name="T43" fmla="*/ 399 h 929"/>
                <a:gd name="T44" fmla="*/ 177 w 8874"/>
                <a:gd name="T45" fmla="*/ 366 h 929"/>
                <a:gd name="T46" fmla="*/ 173 w 8874"/>
                <a:gd name="T47" fmla="*/ 334 h 929"/>
                <a:gd name="T48" fmla="*/ 165 w 8874"/>
                <a:gd name="T49" fmla="*/ 303 h 929"/>
                <a:gd name="T50" fmla="*/ 157 w 8874"/>
                <a:gd name="T51" fmla="*/ 272 h 929"/>
                <a:gd name="T52" fmla="*/ 146 w 8874"/>
                <a:gd name="T53" fmla="*/ 240 h 929"/>
                <a:gd name="T54" fmla="*/ 136 w 8874"/>
                <a:gd name="T55" fmla="*/ 211 h 929"/>
                <a:gd name="T56" fmla="*/ 123 w 8874"/>
                <a:gd name="T57" fmla="*/ 181 h 929"/>
                <a:gd name="T58" fmla="*/ 109 w 8874"/>
                <a:gd name="T59" fmla="*/ 154 h 929"/>
                <a:gd name="T60" fmla="*/ 93 w 8874"/>
                <a:gd name="T61" fmla="*/ 126 h 929"/>
                <a:gd name="T62" fmla="*/ 77 w 8874"/>
                <a:gd name="T63" fmla="*/ 98 h 929"/>
                <a:gd name="T64" fmla="*/ 60 w 8874"/>
                <a:gd name="T65" fmla="*/ 73 h 929"/>
                <a:gd name="T66" fmla="*/ 40 w 8874"/>
                <a:gd name="T67" fmla="*/ 47 h 929"/>
                <a:gd name="T68" fmla="*/ 20 w 8874"/>
                <a:gd name="T69" fmla="*/ 23 h 929"/>
                <a:gd name="T70" fmla="*/ 0 w 8874"/>
                <a:gd name="T7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74" h="929">
                  <a:moveTo>
                    <a:pt x="0" y="0"/>
                  </a:moveTo>
                  <a:lnTo>
                    <a:pt x="8874" y="0"/>
                  </a:lnTo>
                  <a:lnTo>
                    <a:pt x="8874" y="929"/>
                  </a:lnTo>
                  <a:lnTo>
                    <a:pt x="1" y="929"/>
                  </a:lnTo>
                  <a:lnTo>
                    <a:pt x="22" y="906"/>
                  </a:lnTo>
                  <a:lnTo>
                    <a:pt x="42" y="882"/>
                  </a:lnTo>
                  <a:lnTo>
                    <a:pt x="61" y="857"/>
                  </a:lnTo>
                  <a:lnTo>
                    <a:pt x="78" y="831"/>
                  </a:lnTo>
                  <a:lnTo>
                    <a:pt x="94" y="804"/>
                  </a:lnTo>
                  <a:lnTo>
                    <a:pt x="109" y="776"/>
                  </a:lnTo>
                  <a:lnTo>
                    <a:pt x="123" y="748"/>
                  </a:lnTo>
                  <a:lnTo>
                    <a:pt x="136" y="719"/>
                  </a:lnTo>
                  <a:lnTo>
                    <a:pt x="147" y="690"/>
                  </a:lnTo>
                  <a:lnTo>
                    <a:pt x="157" y="659"/>
                  </a:lnTo>
                  <a:lnTo>
                    <a:pt x="166" y="629"/>
                  </a:lnTo>
                  <a:lnTo>
                    <a:pt x="173" y="596"/>
                  </a:lnTo>
                  <a:lnTo>
                    <a:pt x="177" y="565"/>
                  </a:lnTo>
                  <a:lnTo>
                    <a:pt x="182" y="531"/>
                  </a:lnTo>
                  <a:lnTo>
                    <a:pt x="184" y="499"/>
                  </a:lnTo>
                  <a:lnTo>
                    <a:pt x="186" y="466"/>
                  </a:lnTo>
                  <a:lnTo>
                    <a:pt x="184" y="432"/>
                  </a:lnTo>
                  <a:lnTo>
                    <a:pt x="182" y="399"/>
                  </a:lnTo>
                  <a:lnTo>
                    <a:pt x="177" y="366"/>
                  </a:lnTo>
                  <a:lnTo>
                    <a:pt x="173" y="334"/>
                  </a:lnTo>
                  <a:lnTo>
                    <a:pt x="165" y="303"/>
                  </a:lnTo>
                  <a:lnTo>
                    <a:pt x="157" y="272"/>
                  </a:lnTo>
                  <a:lnTo>
                    <a:pt x="146" y="240"/>
                  </a:lnTo>
                  <a:lnTo>
                    <a:pt x="136" y="211"/>
                  </a:lnTo>
                  <a:lnTo>
                    <a:pt x="123" y="181"/>
                  </a:lnTo>
                  <a:lnTo>
                    <a:pt x="109" y="154"/>
                  </a:lnTo>
                  <a:lnTo>
                    <a:pt x="93" y="126"/>
                  </a:lnTo>
                  <a:lnTo>
                    <a:pt x="77" y="98"/>
                  </a:lnTo>
                  <a:lnTo>
                    <a:pt x="60" y="73"/>
                  </a:lnTo>
                  <a:lnTo>
                    <a:pt x="40" y="47"/>
                  </a:lnTo>
                  <a:lnTo>
                    <a:pt x="20" y="23"/>
                  </a:lnTo>
                  <a:lnTo>
                    <a:pt x="0"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4" name="Freeform 9"/>
            <p:cNvSpPr>
              <a:spLocks/>
            </p:cNvSpPr>
            <p:nvPr/>
          </p:nvSpPr>
          <p:spPr bwMode="auto">
            <a:xfrm>
              <a:off x="2865441" y="2136775"/>
              <a:ext cx="1762127" cy="492124"/>
            </a:xfrm>
            <a:custGeom>
              <a:avLst/>
              <a:gdLst>
                <a:gd name="T0" fmla="*/ 0 w 3330"/>
                <a:gd name="T1" fmla="*/ 929 h 929"/>
                <a:gd name="T2" fmla="*/ 0 w 3330"/>
                <a:gd name="T3" fmla="*/ 0 h 929"/>
                <a:gd name="T4" fmla="*/ 3330 w 3330"/>
                <a:gd name="T5" fmla="*/ 0 h 929"/>
                <a:gd name="T6" fmla="*/ 3309 w 3330"/>
                <a:gd name="T7" fmla="*/ 23 h 929"/>
                <a:gd name="T8" fmla="*/ 3289 w 3330"/>
                <a:gd name="T9" fmla="*/ 47 h 929"/>
                <a:gd name="T10" fmla="*/ 3270 w 3330"/>
                <a:gd name="T11" fmla="*/ 73 h 929"/>
                <a:gd name="T12" fmla="*/ 3252 w 3330"/>
                <a:gd name="T13" fmla="*/ 98 h 929"/>
                <a:gd name="T14" fmla="*/ 3236 w 3330"/>
                <a:gd name="T15" fmla="*/ 126 h 929"/>
                <a:gd name="T16" fmla="*/ 3221 w 3330"/>
                <a:gd name="T17" fmla="*/ 154 h 929"/>
                <a:gd name="T18" fmla="*/ 3207 w 3330"/>
                <a:gd name="T19" fmla="*/ 181 h 929"/>
                <a:gd name="T20" fmla="*/ 3194 w 3330"/>
                <a:gd name="T21" fmla="*/ 211 h 929"/>
                <a:gd name="T22" fmla="*/ 3183 w 3330"/>
                <a:gd name="T23" fmla="*/ 240 h 929"/>
                <a:gd name="T24" fmla="*/ 3172 w 3330"/>
                <a:gd name="T25" fmla="*/ 272 h 929"/>
                <a:gd name="T26" fmla="*/ 3164 w 3330"/>
                <a:gd name="T27" fmla="*/ 303 h 929"/>
                <a:gd name="T28" fmla="*/ 3157 w 3330"/>
                <a:gd name="T29" fmla="*/ 334 h 929"/>
                <a:gd name="T30" fmla="*/ 3151 w 3330"/>
                <a:gd name="T31" fmla="*/ 366 h 929"/>
                <a:gd name="T32" fmla="*/ 3147 w 3330"/>
                <a:gd name="T33" fmla="*/ 399 h 929"/>
                <a:gd name="T34" fmla="*/ 3144 w 3330"/>
                <a:gd name="T35" fmla="*/ 432 h 929"/>
                <a:gd name="T36" fmla="*/ 3143 w 3330"/>
                <a:gd name="T37" fmla="*/ 466 h 929"/>
                <a:gd name="T38" fmla="*/ 3144 w 3330"/>
                <a:gd name="T39" fmla="*/ 499 h 929"/>
                <a:gd name="T40" fmla="*/ 3147 w 3330"/>
                <a:gd name="T41" fmla="*/ 531 h 929"/>
                <a:gd name="T42" fmla="*/ 3151 w 3330"/>
                <a:gd name="T43" fmla="*/ 565 h 929"/>
                <a:gd name="T44" fmla="*/ 3156 w 3330"/>
                <a:gd name="T45" fmla="*/ 596 h 929"/>
                <a:gd name="T46" fmla="*/ 3163 w 3330"/>
                <a:gd name="T47" fmla="*/ 629 h 929"/>
                <a:gd name="T48" fmla="*/ 3172 w 3330"/>
                <a:gd name="T49" fmla="*/ 659 h 929"/>
                <a:gd name="T50" fmla="*/ 3181 w 3330"/>
                <a:gd name="T51" fmla="*/ 690 h 929"/>
                <a:gd name="T52" fmla="*/ 3193 w 3330"/>
                <a:gd name="T53" fmla="*/ 719 h 929"/>
                <a:gd name="T54" fmla="*/ 3206 w 3330"/>
                <a:gd name="T55" fmla="*/ 748 h 929"/>
                <a:gd name="T56" fmla="*/ 3220 w 3330"/>
                <a:gd name="T57" fmla="*/ 776 h 929"/>
                <a:gd name="T58" fmla="*/ 3235 w 3330"/>
                <a:gd name="T59" fmla="*/ 804 h 929"/>
                <a:gd name="T60" fmla="*/ 3251 w 3330"/>
                <a:gd name="T61" fmla="*/ 831 h 929"/>
                <a:gd name="T62" fmla="*/ 3269 w 3330"/>
                <a:gd name="T63" fmla="*/ 857 h 929"/>
                <a:gd name="T64" fmla="*/ 3288 w 3330"/>
                <a:gd name="T65" fmla="*/ 882 h 929"/>
                <a:gd name="T66" fmla="*/ 3307 w 3330"/>
                <a:gd name="T67" fmla="*/ 906 h 929"/>
                <a:gd name="T68" fmla="*/ 3328 w 3330"/>
                <a:gd name="T69" fmla="*/ 929 h 929"/>
                <a:gd name="T70" fmla="*/ 0 w 3330"/>
                <a:gd name="T71"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30" h="929">
                  <a:moveTo>
                    <a:pt x="0" y="929"/>
                  </a:moveTo>
                  <a:lnTo>
                    <a:pt x="0" y="0"/>
                  </a:lnTo>
                  <a:lnTo>
                    <a:pt x="3330" y="0"/>
                  </a:lnTo>
                  <a:lnTo>
                    <a:pt x="3309" y="23"/>
                  </a:lnTo>
                  <a:lnTo>
                    <a:pt x="3289" y="47"/>
                  </a:lnTo>
                  <a:lnTo>
                    <a:pt x="3270" y="73"/>
                  </a:lnTo>
                  <a:lnTo>
                    <a:pt x="3252" y="98"/>
                  </a:lnTo>
                  <a:lnTo>
                    <a:pt x="3236" y="126"/>
                  </a:lnTo>
                  <a:lnTo>
                    <a:pt x="3221" y="154"/>
                  </a:lnTo>
                  <a:lnTo>
                    <a:pt x="3207" y="181"/>
                  </a:lnTo>
                  <a:lnTo>
                    <a:pt x="3194" y="211"/>
                  </a:lnTo>
                  <a:lnTo>
                    <a:pt x="3183" y="240"/>
                  </a:lnTo>
                  <a:lnTo>
                    <a:pt x="3172" y="272"/>
                  </a:lnTo>
                  <a:lnTo>
                    <a:pt x="3164" y="303"/>
                  </a:lnTo>
                  <a:lnTo>
                    <a:pt x="3157" y="334"/>
                  </a:lnTo>
                  <a:lnTo>
                    <a:pt x="3151" y="366"/>
                  </a:lnTo>
                  <a:lnTo>
                    <a:pt x="3147" y="399"/>
                  </a:lnTo>
                  <a:lnTo>
                    <a:pt x="3144" y="432"/>
                  </a:lnTo>
                  <a:lnTo>
                    <a:pt x="3143" y="466"/>
                  </a:lnTo>
                  <a:lnTo>
                    <a:pt x="3144" y="499"/>
                  </a:lnTo>
                  <a:lnTo>
                    <a:pt x="3147" y="531"/>
                  </a:lnTo>
                  <a:lnTo>
                    <a:pt x="3151" y="565"/>
                  </a:lnTo>
                  <a:lnTo>
                    <a:pt x="3156" y="596"/>
                  </a:lnTo>
                  <a:lnTo>
                    <a:pt x="3163" y="629"/>
                  </a:lnTo>
                  <a:lnTo>
                    <a:pt x="3172" y="659"/>
                  </a:lnTo>
                  <a:lnTo>
                    <a:pt x="3181" y="690"/>
                  </a:lnTo>
                  <a:lnTo>
                    <a:pt x="3193" y="719"/>
                  </a:lnTo>
                  <a:lnTo>
                    <a:pt x="3206" y="748"/>
                  </a:lnTo>
                  <a:lnTo>
                    <a:pt x="3220" y="776"/>
                  </a:lnTo>
                  <a:lnTo>
                    <a:pt x="3235" y="804"/>
                  </a:lnTo>
                  <a:lnTo>
                    <a:pt x="3251" y="831"/>
                  </a:lnTo>
                  <a:lnTo>
                    <a:pt x="3269" y="857"/>
                  </a:lnTo>
                  <a:lnTo>
                    <a:pt x="3288" y="882"/>
                  </a:lnTo>
                  <a:lnTo>
                    <a:pt x="3307" y="906"/>
                  </a:lnTo>
                  <a:lnTo>
                    <a:pt x="3328" y="929"/>
                  </a:lnTo>
                  <a:lnTo>
                    <a:pt x="0" y="929"/>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5" name="Rectangle 10"/>
            <p:cNvSpPr>
              <a:spLocks noChangeArrowheads="1"/>
            </p:cNvSpPr>
            <p:nvPr/>
          </p:nvSpPr>
          <p:spPr bwMode="auto">
            <a:xfrm>
              <a:off x="2871788" y="4232277"/>
              <a:ext cx="6972300" cy="488948"/>
            </a:xfrm>
            <a:prstGeom prst="rect">
              <a:avLst/>
            </a:pr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grpSp>
    </p:spTree>
    <p:extLst>
      <p:ext uri="{BB962C8B-B14F-4D97-AF65-F5344CB8AC3E}">
        <p14:creationId xmlns:p14="http://schemas.microsoft.com/office/powerpoint/2010/main" val="1371036064"/>
      </p:ext>
    </p:extLst>
  </p:cSld>
  <p:clrMapOvr>
    <a:masterClrMapping/>
  </p:clrMapOvr>
  <p:transition spd="med" advClick="0" advTm="10000">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253264" y="1702198"/>
            <a:ext cx="8771012" cy="4337523"/>
          </a:xfrm>
        </p:spPr>
        <p:txBody>
          <a:bodyPr>
            <a:noAutofit/>
          </a:bodyPr>
          <a:lstStyle/>
          <a:p>
            <a:pPr algn="just"/>
            <a:r>
              <a:rPr lang="en-US" sz="2000" dirty="0" smtClean="0">
                <a:solidFill>
                  <a:schemeClr val="tx1"/>
                </a:solidFill>
              </a:rPr>
              <a:t>Reliable, maintainable sensor technology that will meet the project objectives</a:t>
            </a:r>
          </a:p>
          <a:p>
            <a:pPr algn="just"/>
            <a:r>
              <a:rPr lang="en-US" sz="2000" dirty="0" smtClean="0">
                <a:solidFill>
                  <a:schemeClr val="tx1"/>
                </a:solidFill>
              </a:rPr>
              <a:t>Right sensor for the right application.</a:t>
            </a:r>
            <a:endParaRPr lang="en-IN" sz="2000" dirty="0" smtClean="0">
              <a:solidFill>
                <a:schemeClr val="tx1"/>
              </a:solidFill>
            </a:endParaRPr>
          </a:p>
          <a:p>
            <a:pPr algn="just"/>
            <a:r>
              <a:rPr lang="en-IN" sz="2000" dirty="0" smtClean="0">
                <a:solidFill>
                  <a:schemeClr val="tx1"/>
                </a:solidFill>
              </a:rPr>
              <a:t>Flood management and protection of citizens with appropriate early warning through rain gauging, level sensing and telemetry.</a:t>
            </a:r>
          </a:p>
          <a:p>
            <a:pPr algn="just"/>
            <a:r>
              <a:rPr lang="en-IN" sz="2000" dirty="0" smtClean="0">
                <a:solidFill>
                  <a:schemeClr val="tx1"/>
                </a:solidFill>
              </a:rPr>
              <a:t>Accurate monitoring for our rivers, canals and catchments.</a:t>
            </a:r>
          </a:p>
          <a:p>
            <a:pPr algn="just"/>
            <a:r>
              <a:rPr lang="en-IN" sz="2000" dirty="0" smtClean="0">
                <a:solidFill>
                  <a:schemeClr val="tx1"/>
                </a:solidFill>
              </a:rPr>
              <a:t>Measuring through the</a:t>
            </a:r>
            <a:r>
              <a:rPr lang="en-IN" sz="2000" dirty="0" smtClean="0">
                <a:solidFill>
                  <a:schemeClr val="tx1"/>
                </a:solidFill>
              </a:rPr>
              <a:t> </a:t>
            </a:r>
            <a:r>
              <a:rPr lang="en-IN" sz="2000" dirty="0" smtClean="0">
                <a:solidFill>
                  <a:schemeClr val="tx1"/>
                </a:solidFill>
              </a:rPr>
              <a:t>challenge of sedimentation.</a:t>
            </a:r>
          </a:p>
          <a:p>
            <a:pPr algn="just"/>
            <a:r>
              <a:rPr lang="en-IN" sz="2000" dirty="0" smtClean="0">
                <a:solidFill>
                  <a:schemeClr val="tx1"/>
                </a:solidFill>
              </a:rPr>
              <a:t>Pollution monitoring.</a:t>
            </a:r>
            <a:r>
              <a:rPr lang="en-IN" sz="2000" dirty="0">
                <a:solidFill>
                  <a:schemeClr val="tx1"/>
                </a:solidFill>
              </a:rPr>
              <a:t> </a:t>
            </a:r>
            <a:endParaRPr lang="en-IN" sz="2000" dirty="0" smtClean="0">
              <a:solidFill>
                <a:schemeClr val="tx1"/>
              </a:solidFill>
            </a:endParaRPr>
          </a:p>
          <a:p>
            <a:pPr algn="just"/>
            <a:r>
              <a:rPr lang="en-US" sz="2000" dirty="0" smtClean="0">
                <a:solidFill>
                  <a:schemeClr val="tx1"/>
                </a:solidFill>
              </a:rPr>
              <a:t>Using current technology to bring reliable data to the decision takers.</a:t>
            </a:r>
          </a:p>
          <a:p>
            <a:pPr algn="just"/>
            <a:r>
              <a:rPr lang="en-US" sz="2000" dirty="0" smtClean="0">
                <a:solidFill>
                  <a:schemeClr val="tx1"/>
                </a:solidFill>
              </a:rPr>
              <a:t>Web based monitoring and control solutions.</a:t>
            </a:r>
            <a:endParaRPr lang="en-IN" sz="2000" dirty="0">
              <a:solidFill>
                <a:schemeClr val="tx1"/>
              </a:solidFill>
            </a:endParaRPr>
          </a:p>
          <a:p>
            <a:pPr algn="just"/>
            <a:r>
              <a:rPr lang="en-US" sz="2000" dirty="0" smtClean="0">
                <a:solidFill>
                  <a:schemeClr val="tx1"/>
                </a:solidFill>
              </a:rPr>
              <a:t>Analytical tools which will help you to interpret the data using Key Performance Indicators</a:t>
            </a:r>
            <a:endParaRPr lang="en-IN" sz="2000" dirty="0" smtClean="0">
              <a:solidFill>
                <a:schemeClr val="tx1"/>
              </a:solidFill>
            </a:endParaRPr>
          </a:p>
        </p:txBody>
      </p:sp>
      <p:sp>
        <p:nvSpPr>
          <p:cNvPr id="8" name="Title 3"/>
          <p:cNvSpPr txBox="1">
            <a:spLocks noGrp="1"/>
          </p:cNvSpPr>
          <p:nvPr>
            <p:ph type="title"/>
          </p:nvPr>
        </p:nvSpPr>
        <p:spPr>
          <a:xfrm>
            <a:off x="1557470" y="60017"/>
            <a:ext cx="6649966" cy="584775"/>
          </a:xfrm>
          <a:prstGeom prst="rect">
            <a:avLst/>
          </a:prstGeom>
          <a:no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200" b="1" i="1" dirty="0" smtClean="0">
                <a:solidFill>
                  <a:srgbClr val="FF0000"/>
                </a:solidFill>
                <a:effectLst>
                  <a:outerShdw blurRad="38100" dist="38100" dir="2700000" algn="tl">
                    <a:srgbClr val="000000">
                      <a:alpha val="43137"/>
                    </a:srgbClr>
                  </a:outerShdw>
                </a:effectLst>
                <a:latin typeface="+mn-lt"/>
                <a:ea typeface="+mn-ea"/>
                <a:cs typeface="+mn-cs"/>
              </a:rPr>
              <a:t>Our Water Industry Challenges</a:t>
            </a:r>
            <a:endParaRPr lang="en-US" sz="3200" b="1" i="1" dirty="0">
              <a:solidFill>
                <a:srgbClr val="FF0000"/>
              </a:solidFill>
              <a:effectLst>
                <a:outerShdw blurRad="38100" dist="38100" dir="2700000" algn="tl">
                  <a:srgbClr val="000000">
                    <a:alpha val="43137"/>
                  </a:srgbClr>
                </a:outerShdw>
              </a:effectLst>
              <a:latin typeface="+mn-lt"/>
              <a:ea typeface="+mn-ea"/>
              <a:cs typeface="+mn-cs"/>
            </a:endParaRPr>
          </a:p>
        </p:txBody>
      </p:sp>
      <p:sp>
        <p:nvSpPr>
          <p:cNvPr id="9" name="Title 3"/>
          <p:cNvSpPr txBox="1">
            <a:spLocks/>
          </p:cNvSpPr>
          <p:nvPr/>
        </p:nvSpPr>
        <p:spPr>
          <a:xfrm>
            <a:off x="-1357886" y="908720"/>
            <a:ext cx="6649966" cy="461665"/>
          </a:xfrm>
          <a:prstGeom prst="rect">
            <a:avLst/>
          </a:prstGeom>
          <a:no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rtlCol="0" anchor="ctr" anchorCtr="0">
            <a:spAutoFit/>
          </a:bodyPr>
          <a:lstStyle>
            <a:lvl1pPr algn="l" defTabSz="914400" rtl="0" eaLnBrk="1" latinLnBrk="0" hangingPunct="1">
              <a:spcBef>
                <a:spcPct val="0"/>
              </a:spcBef>
              <a:buNone/>
              <a:defRPr sz="3000" b="0" kern="1200">
                <a:solidFill>
                  <a:schemeClr val="tx1">
                    <a:lumMod val="85000"/>
                    <a:lumOff val="15000"/>
                  </a:schemeClr>
                </a:solidFill>
                <a:latin typeface="+mj-lt"/>
                <a:ea typeface="+mj-ea"/>
                <a:cs typeface="+mj-cs"/>
              </a:defRPr>
            </a:lvl1pPr>
          </a:lstStyle>
          <a:p>
            <a:pPr algn="ctr"/>
            <a:r>
              <a:rPr lang="en-US" sz="2400" b="1" i="1" dirty="0" smtClean="0">
                <a:solidFill>
                  <a:schemeClr val="tx1"/>
                </a:solidFill>
                <a:latin typeface="+mn-lt"/>
                <a:ea typeface="+mn-ea"/>
                <a:cs typeface="+mn-cs"/>
              </a:rPr>
              <a:t>Rivers &amp; Irrigation Canals</a:t>
            </a:r>
            <a:endParaRPr lang="en-US" sz="2400" b="1" i="1" dirty="0">
              <a:solidFill>
                <a:schemeClr val="tx1"/>
              </a:solidFill>
              <a:latin typeface="+mn-lt"/>
              <a:ea typeface="+mn-ea"/>
              <a:cs typeface="+mn-cs"/>
            </a:endParaRPr>
          </a:p>
        </p:txBody>
      </p:sp>
      <p:grpSp>
        <p:nvGrpSpPr>
          <p:cNvPr id="21" name="Group 20"/>
          <p:cNvGrpSpPr/>
          <p:nvPr/>
        </p:nvGrpSpPr>
        <p:grpSpPr>
          <a:xfrm>
            <a:off x="62906" y="32937"/>
            <a:ext cx="8973589" cy="672334"/>
            <a:chOff x="62906" y="32936"/>
            <a:chExt cx="8973589" cy="712743"/>
          </a:xfrm>
        </p:grpSpPr>
        <p:grpSp>
          <p:nvGrpSpPr>
            <p:cNvPr id="22" name="Gruppieren 5"/>
            <p:cNvGrpSpPr>
              <a:grpSpLocks noChangeAspect="1"/>
            </p:cNvGrpSpPr>
            <p:nvPr/>
          </p:nvGrpSpPr>
          <p:grpSpPr>
            <a:xfrm>
              <a:off x="62906" y="115458"/>
              <a:ext cx="1842094" cy="494142"/>
              <a:chOff x="61913" y="2136775"/>
              <a:chExt cx="9839699" cy="2584450"/>
            </a:xfrm>
          </p:grpSpPr>
          <p:sp>
            <p:nvSpPr>
              <p:cNvPr id="25" name="Freeform 5"/>
              <p:cNvSpPr>
                <a:spLocks/>
              </p:cNvSpPr>
              <p:nvPr/>
            </p:nvSpPr>
            <p:spPr bwMode="auto">
              <a:xfrm>
                <a:off x="4643439" y="2138366"/>
                <a:ext cx="488952" cy="488948"/>
              </a:xfrm>
              <a:custGeom>
                <a:avLst/>
                <a:gdLst>
                  <a:gd name="T0" fmla="*/ 509 w 924"/>
                  <a:gd name="T1" fmla="*/ 3 h 925"/>
                  <a:gd name="T2" fmla="*/ 577 w 924"/>
                  <a:gd name="T3" fmla="*/ 14 h 925"/>
                  <a:gd name="T4" fmla="*/ 642 w 924"/>
                  <a:gd name="T5" fmla="*/ 36 h 925"/>
                  <a:gd name="T6" fmla="*/ 702 w 924"/>
                  <a:gd name="T7" fmla="*/ 67 h 925"/>
                  <a:gd name="T8" fmla="*/ 756 w 924"/>
                  <a:gd name="T9" fmla="*/ 106 h 925"/>
                  <a:gd name="T10" fmla="*/ 803 w 924"/>
                  <a:gd name="T11" fmla="*/ 152 h 925"/>
                  <a:gd name="T12" fmla="*/ 845 w 924"/>
                  <a:gd name="T13" fmla="*/ 205 h 925"/>
                  <a:gd name="T14" fmla="*/ 878 w 924"/>
                  <a:gd name="T15" fmla="*/ 263 h 925"/>
                  <a:gd name="T16" fmla="*/ 903 w 924"/>
                  <a:gd name="T17" fmla="*/ 325 h 925"/>
                  <a:gd name="T18" fmla="*/ 919 w 924"/>
                  <a:gd name="T19" fmla="*/ 392 h 925"/>
                  <a:gd name="T20" fmla="*/ 924 w 924"/>
                  <a:gd name="T21" fmla="*/ 463 h 925"/>
                  <a:gd name="T22" fmla="*/ 919 w 924"/>
                  <a:gd name="T23" fmla="*/ 533 h 925"/>
                  <a:gd name="T24" fmla="*/ 903 w 924"/>
                  <a:gd name="T25" fmla="*/ 600 h 925"/>
                  <a:gd name="T26" fmla="*/ 878 w 924"/>
                  <a:gd name="T27" fmla="*/ 663 h 925"/>
                  <a:gd name="T28" fmla="*/ 845 w 924"/>
                  <a:gd name="T29" fmla="*/ 720 h 925"/>
                  <a:gd name="T30" fmla="*/ 803 w 924"/>
                  <a:gd name="T31" fmla="*/ 773 h 925"/>
                  <a:gd name="T32" fmla="*/ 756 w 924"/>
                  <a:gd name="T33" fmla="*/ 819 h 925"/>
                  <a:gd name="T34" fmla="*/ 702 w 924"/>
                  <a:gd name="T35" fmla="*/ 858 h 925"/>
                  <a:gd name="T36" fmla="*/ 642 w 924"/>
                  <a:gd name="T37" fmla="*/ 888 h 925"/>
                  <a:gd name="T38" fmla="*/ 577 w 924"/>
                  <a:gd name="T39" fmla="*/ 910 h 925"/>
                  <a:gd name="T40" fmla="*/ 509 w 924"/>
                  <a:gd name="T41" fmla="*/ 922 h 925"/>
                  <a:gd name="T42" fmla="*/ 438 w 924"/>
                  <a:gd name="T43" fmla="*/ 924 h 925"/>
                  <a:gd name="T44" fmla="*/ 369 w 924"/>
                  <a:gd name="T45" fmla="*/ 916 h 925"/>
                  <a:gd name="T46" fmla="*/ 303 w 924"/>
                  <a:gd name="T47" fmla="*/ 897 h 925"/>
                  <a:gd name="T48" fmla="*/ 242 w 924"/>
                  <a:gd name="T49" fmla="*/ 869 h 925"/>
                  <a:gd name="T50" fmla="*/ 186 w 924"/>
                  <a:gd name="T51" fmla="*/ 832 h 925"/>
                  <a:gd name="T52" fmla="*/ 136 w 924"/>
                  <a:gd name="T53" fmla="*/ 790 h 925"/>
                  <a:gd name="T54" fmla="*/ 92 w 924"/>
                  <a:gd name="T55" fmla="*/ 739 h 925"/>
                  <a:gd name="T56" fmla="*/ 56 w 924"/>
                  <a:gd name="T57" fmla="*/ 682 h 925"/>
                  <a:gd name="T58" fmla="*/ 28 w 924"/>
                  <a:gd name="T59" fmla="*/ 621 h 925"/>
                  <a:gd name="T60" fmla="*/ 10 w 924"/>
                  <a:gd name="T61" fmla="*/ 555 h 925"/>
                  <a:gd name="T62" fmla="*/ 0 w 924"/>
                  <a:gd name="T63" fmla="*/ 487 h 925"/>
                  <a:gd name="T64" fmla="*/ 3 w 924"/>
                  <a:gd name="T65" fmla="*/ 415 h 925"/>
                  <a:gd name="T66" fmla="*/ 14 w 924"/>
                  <a:gd name="T67" fmla="*/ 347 h 925"/>
                  <a:gd name="T68" fmla="*/ 36 w 924"/>
                  <a:gd name="T69" fmla="*/ 284 h 925"/>
                  <a:gd name="T70" fmla="*/ 67 w 924"/>
                  <a:gd name="T71" fmla="*/ 223 h 925"/>
                  <a:gd name="T72" fmla="*/ 106 w 924"/>
                  <a:gd name="T73" fmla="*/ 169 h 925"/>
                  <a:gd name="T74" fmla="*/ 152 w 924"/>
                  <a:gd name="T75" fmla="*/ 121 h 925"/>
                  <a:gd name="T76" fmla="*/ 204 w 924"/>
                  <a:gd name="T77" fmla="*/ 79 h 925"/>
                  <a:gd name="T78" fmla="*/ 261 w 924"/>
                  <a:gd name="T79" fmla="*/ 46 h 925"/>
                  <a:gd name="T80" fmla="*/ 325 w 924"/>
                  <a:gd name="T81" fmla="*/ 21 h 925"/>
                  <a:gd name="T82" fmla="*/ 392 w 924"/>
                  <a:gd name="T83" fmla="*/ 5 h 925"/>
                  <a:gd name="T84" fmla="*/ 463 w 924"/>
                  <a:gd name="T85"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4" h="925">
                    <a:moveTo>
                      <a:pt x="463" y="0"/>
                    </a:moveTo>
                    <a:lnTo>
                      <a:pt x="486" y="0"/>
                    </a:lnTo>
                    <a:lnTo>
                      <a:pt x="509" y="3"/>
                    </a:lnTo>
                    <a:lnTo>
                      <a:pt x="532" y="5"/>
                    </a:lnTo>
                    <a:lnTo>
                      <a:pt x="555" y="10"/>
                    </a:lnTo>
                    <a:lnTo>
                      <a:pt x="577" y="14"/>
                    </a:lnTo>
                    <a:lnTo>
                      <a:pt x="599" y="21"/>
                    </a:lnTo>
                    <a:lnTo>
                      <a:pt x="621" y="28"/>
                    </a:lnTo>
                    <a:lnTo>
                      <a:pt x="642" y="36"/>
                    </a:lnTo>
                    <a:lnTo>
                      <a:pt x="662" y="46"/>
                    </a:lnTo>
                    <a:lnTo>
                      <a:pt x="682" y="56"/>
                    </a:lnTo>
                    <a:lnTo>
                      <a:pt x="702" y="67"/>
                    </a:lnTo>
                    <a:lnTo>
                      <a:pt x="720" y="79"/>
                    </a:lnTo>
                    <a:lnTo>
                      <a:pt x="739" y="93"/>
                    </a:lnTo>
                    <a:lnTo>
                      <a:pt x="756" y="106"/>
                    </a:lnTo>
                    <a:lnTo>
                      <a:pt x="772" y="121"/>
                    </a:lnTo>
                    <a:lnTo>
                      <a:pt x="788" y="136"/>
                    </a:lnTo>
                    <a:lnTo>
                      <a:pt x="803" y="152"/>
                    </a:lnTo>
                    <a:lnTo>
                      <a:pt x="818" y="169"/>
                    </a:lnTo>
                    <a:lnTo>
                      <a:pt x="832" y="186"/>
                    </a:lnTo>
                    <a:lnTo>
                      <a:pt x="845" y="205"/>
                    </a:lnTo>
                    <a:lnTo>
                      <a:pt x="857" y="223"/>
                    </a:lnTo>
                    <a:lnTo>
                      <a:pt x="868" y="243"/>
                    </a:lnTo>
                    <a:lnTo>
                      <a:pt x="878" y="263"/>
                    </a:lnTo>
                    <a:lnTo>
                      <a:pt x="888" y="284"/>
                    </a:lnTo>
                    <a:lnTo>
                      <a:pt x="896" y="304"/>
                    </a:lnTo>
                    <a:lnTo>
                      <a:pt x="903" y="325"/>
                    </a:lnTo>
                    <a:lnTo>
                      <a:pt x="910" y="347"/>
                    </a:lnTo>
                    <a:lnTo>
                      <a:pt x="914" y="370"/>
                    </a:lnTo>
                    <a:lnTo>
                      <a:pt x="919" y="392"/>
                    </a:lnTo>
                    <a:lnTo>
                      <a:pt x="921" y="415"/>
                    </a:lnTo>
                    <a:lnTo>
                      <a:pt x="924" y="440"/>
                    </a:lnTo>
                    <a:lnTo>
                      <a:pt x="924" y="463"/>
                    </a:lnTo>
                    <a:lnTo>
                      <a:pt x="924" y="487"/>
                    </a:lnTo>
                    <a:lnTo>
                      <a:pt x="921" y="510"/>
                    </a:lnTo>
                    <a:lnTo>
                      <a:pt x="919" y="533"/>
                    </a:lnTo>
                    <a:lnTo>
                      <a:pt x="914" y="555"/>
                    </a:lnTo>
                    <a:lnTo>
                      <a:pt x="910" y="578"/>
                    </a:lnTo>
                    <a:lnTo>
                      <a:pt x="903" y="600"/>
                    </a:lnTo>
                    <a:lnTo>
                      <a:pt x="896" y="621"/>
                    </a:lnTo>
                    <a:lnTo>
                      <a:pt x="888" y="642"/>
                    </a:lnTo>
                    <a:lnTo>
                      <a:pt x="878" y="663"/>
                    </a:lnTo>
                    <a:lnTo>
                      <a:pt x="868" y="682"/>
                    </a:lnTo>
                    <a:lnTo>
                      <a:pt x="857" y="702"/>
                    </a:lnTo>
                    <a:lnTo>
                      <a:pt x="845" y="720"/>
                    </a:lnTo>
                    <a:lnTo>
                      <a:pt x="832" y="739"/>
                    </a:lnTo>
                    <a:lnTo>
                      <a:pt x="818" y="756"/>
                    </a:lnTo>
                    <a:lnTo>
                      <a:pt x="803" y="773"/>
                    </a:lnTo>
                    <a:lnTo>
                      <a:pt x="788" y="790"/>
                    </a:lnTo>
                    <a:lnTo>
                      <a:pt x="772" y="805"/>
                    </a:lnTo>
                    <a:lnTo>
                      <a:pt x="756" y="819"/>
                    </a:lnTo>
                    <a:lnTo>
                      <a:pt x="739" y="832"/>
                    </a:lnTo>
                    <a:lnTo>
                      <a:pt x="720" y="846"/>
                    </a:lnTo>
                    <a:lnTo>
                      <a:pt x="702" y="858"/>
                    </a:lnTo>
                    <a:lnTo>
                      <a:pt x="682" y="869"/>
                    </a:lnTo>
                    <a:lnTo>
                      <a:pt x="662" y="879"/>
                    </a:lnTo>
                    <a:lnTo>
                      <a:pt x="642" y="888"/>
                    </a:lnTo>
                    <a:lnTo>
                      <a:pt x="621" y="897"/>
                    </a:lnTo>
                    <a:lnTo>
                      <a:pt x="599" y="904"/>
                    </a:lnTo>
                    <a:lnTo>
                      <a:pt x="577" y="910"/>
                    </a:lnTo>
                    <a:lnTo>
                      <a:pt x="555" y="916"/>
                    </a:lnTo>
                    <a:lnTo>
                      <a:pt x="532" y="919"/>
                    </a:lnTo>
                    <a:lnTo>
                      <a:pt x="509" y="922"/>
                    </a:lnTo>
                    <a:lnTo>
                      <a:pt x="486" y="924"/>
                    </a:lnTo>
                    <a:lnTo>
                      <a:pt x="463" y="925"/>
                    </a:lnTo>
                    <a:lnTo>
                      <a:pt x="438" y="924"/>
                    </a:lnTo>
                    <a:lnTo>
                      <a:pt x="415" y="922"/>
                    </a:lnTo>
                    <a:lnTo>
                      <a:pt x="392" y="919"/>
                    </a:lnTo>
                    <a:lnTo>
                      <a:pt x="369" y="916"/>
                    </a:lnTo>
                    <a:lnTo>
                      <a:pt x="347" y="910"/>
                    </a:lnTo>
                    <a:lnTo>
                      <a:pt x="325" y="904"/>
                    </a:lnTo>
                    <a:lnTo>
                      <a:pt x="303" y="897"/>
                    </a:lnTo>
                    <a:lnTo>
                      <a:pt x="282" y="888"/>
                    </a:lnTo>
                    <a:lnTo>
                      <a:pt x="261" y="879"/>
                    </a:lnTo>
                    <a:lnTo>
                      <a:pt x="242" y="869"/>
                    </a:lnTo>
                    <a:lnTo>
                      <a:pt x="222" y="858"/>
                    </a:lnTo>
                    <a:lnTo>
                      <a:pt x="204" y="846"/>
                    </a:lnTo>
                    <a:lnTo>
                      <a:pt x="186" y="832"/>
                    </a:lnTo>
                    <a:lnTo>
                      <a:pt x="168" y="819"/>
                    </a:lnTo>
                    <a:lnTo>
                      <a:pt x="152" y="805"/>
                    </a:lnTo>
                    <a:lnTo>
                      <a:pt x="136" y="790"/>
                    </a:lnTo>
                    <a:lnTo>
                      <a:pt x="121" y="773"/>
                    </a:lnTo>
                    <a:lnTo>
                      <a:pt x="106" y="756"/>
                    </a:lnTo>
                    <a:lnTo>
                      <a:pt x="92" y="739"/>
                    </a:lnTo>
                    <a:lnTo>
                      <a:pt x="79" y="720"/>
                    </a:lnTo>
                    <a:lnTo>
                      <a:pt x="67" y="702"/>
                    </a:lnTo>
                    <a:lnTo>
                      <a:pt x="56" y="682"/>
                    </a:lnTo>
                    <a:lnTo>
                      <a:pt x="45" y="663"/>
                    </a:lnTo>
                    <a:lnTo>
                      <a:pt x="36" y="642"/>
                    </a:lnTo>
                    <a:lnTo>
                      <a:pt x="28" y="621"/>
                    </a:lnTo>
                    <a:lnTo>
                      <a:pt x="21" y="600"/>
                    </a:lnTo>
                    <a:lnTo>
                      <a:pt x="14" y="578"/>
                    </a:lnTo>
                    <a:lnTo>
                      <a:pt x="10" y="555"/>
                    </a:lnTo>
                    <a:lnTo>
                      <a:pt x="5" y="533"/>
                    </a:lnTo>
                    <a:lnTo>
                      <a:pt x="3" y="510"/>
                    </a:lnTo>
                    <a:lnTo>
                      <a:pt x="0" y="487"/>
                    </a:lnTo>
                    <a:lnTo>
                      <a:pt x="0" y="463"/>
                    </a:lnTo>
                    <a:lnTo>
                      <a:pt x="0" y="440"/>
                    </a:lnTo>
                    <a:lnTo>
                      <a:pt x="3" y="415"/>
                    </a:lnTo>
                    <a:lnTo>
                      <a:pt x="5" y="392"/>
                    </a:lnTo>
                    <a:lnTo>
                      <a:pt x="10" y="370"/>
                    </a:lnTo>
                    <a:lnTo>
                      <a:pt x="14" y="347"/>
                    </a:lnTo>
                    <a:lnTo>
                      <a:pt x="21" y="325"/>
                    </a:lnTo>
                    <a:lnTo>
                      <a:pt x="28" y="304"/>
                    </a:lnTo>
                    <a:lnTo>
                      <a:pt x="36" y="284"/>
                    </a:lnTo>
                    <a:lnTo>
                      <a:pt x="45" y="263"/>
                    </a:lnTo>
                    <a:lnTo>
                      <a:pt x="56" y="243"/>
                    </a:lnTo>
                    <a:lnTo>
                      <a:pt x="67" y="223"/>
                    </a:lnTo>
                    <a:lnTo>
                      <a:pt x="79" y="205"/>
                    </a:lnTo>
                    <a:lnTo>
                      <a:pt x="92" y="186"/>
                    </a:lnTo>
                    <a:lnTo>
                      <a:pt x="106" y="169"/>
                    </a:lnTo>
                    <a:lnTo>
                      <a:pt x="121" y="152"/>
                    </a:lnTo>
                    <a:lnTo>
                      <a:pt x="136" y="136"/>
                    </a:lnTo>
                    <a:lnTo>
                      <a:pt x="152" y="121"/>
                    </a:lnTo>
                    <a:lnTo>
                      <a:pt x="168" y="106"/>
                    </a:lnTo>
                    <a:lnTo>
                      <a:pt x="186" y="93"/>
                    </a:lnTo>
                    <a:lnTo>
                      <a:pt x="204" y="79"/>
                    </a:lnTo>
                    <a:lnTo>
                      <a:pt x="222" y="67"/>
                    </a:lnTo>
                    <a:lnTo>
                      <a:pt x="242" y="56"/>
                    </a:lnTo>
                    <a:lnTo>
                      <a:pt x="261" y="46"/>
                    </a:lnTo>
                    <a:lnTo>
                      <a:pt x="282" y="36"/>
                    </a:lnTo>
                    <a:lnTo>
                      <a:pt x="303" y="28"/>
                    </a:lnTo>
                    <a:lnTo>
                      <a:pt x="325" y="21"/>
                    </a:lnTo>
                    <a:lnTo>
                      <a:pt x="347" y="14"/>
                    </a:lnTo>
                    <a:lnTo>
                      <a:pt x="369" y="10"/>
                    </a:lnTo>
                    <a:lnTo>
                      <a:pt x="392" y="5"/>
                    </a:lnTo>
                    <a:lnTo>
                      <a:pt x="415" y="3"/>
                    </a:lnTo>
                    <a:lnTo>
                      <a:pt x="438" y="0"/>
                    </a:lnTo>
                    <a:lnTo>
                      <a:pt x="463"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26" name="Freeform 6"/>
              <p:cNvSpPr>
                <a:spLocks/>
              </p:cNvSpPr>
              <p:nvPr/>
            </p:nvSpPr>
            <p:spPr bwMode="auto">
              <a:xfrm>
                <a:off x="61913" y="2136775"/>
                <a:ext cx="2587624" cy="2582865"/>
              </a:xfrm>
              <a:custGeom>
                <a:avLst/>
                <a:gdLst>
                  <a:gd name="T0" fmla="*/ 3404 w 4890"/>
                  <a:gd name="T1" fmla="*/ 2169 h 4882"/>
                  <a:gd name="T2" fmla="*/ 3443 w 4890"/>
                  <a:gd name="T3" fmla="*/ 2067 h 4882"/>
                  <a:gd name="T4" fmla="*/ 3452 w 4890"/>
                  <a:gd name="T5" fmla="*/ 1962 h 4882"/>
                  <a:gd name="T6" fmla="*/ 3434 w 4890"/>
                  <a:gd name="T7" fmla="*/ 1856 h 4882"/>
                  <a:gd name="T8" fmla="*/ 3388 w 4890"/>
                  <a:gd name="T9" fmla="*/ 1750 h 4882"/>
                  <a:gd name="T10" fmla="*/ 3317 w 4890"/>
                  <a:gd name="T11" fmla="*/ 1649 h 4882"/>
                  <a:gd name="T12" fmla="*/ 3222 w 4890"/>
                  <a:gd name="T13" fmla="*/ 1559 h 4882"/>
                  <a:gd name="T14" fmla="*/ 3118 w 4890"/>
                  <a:gd name="T15" fmla="*/ 1499 h 4882"/>
                  <a:gd name="T16" fmla="*/ 3012 w 4890"/>
                  <a:gd name="T17" fmla="*/ 1465 h 4882"/>
                  <a:gd name="T18" fmla="*/ 2907 w 4890"/>
                  <a:gd name="T19" fmla="*/ 1457 h 4882"/>
                  <a:gd name="T20" fmla="*/ 2805 w 4890"/>
                  <a:gd name="T21" fmla="*/ 1473 h 4882"/>
                  <a:gd name="T22" fmla="*/ 2712 w 4890"/>
                  <a:gd name="T23" fmla="*/ 1511 h 4882"/>
                  <a:gd name="T24" fmla="*/ 2627 w 4890"/>
                  <a:gd name="T25" fmla="*/ 1573 h 4882"/>
                  <a:gd name="T26" fmla="*/ 129 w 4890"/>
                  <a:gd name="T27" fmla="*/ 4045 h 4882"/>
                  <a:gd name="T28" fmla="*/ 69 w 4890"/>
                  <a:gd name="T29" fmla="*/ 4141 h 4882"/>
                  <a:gd name="T30" fmla="*/ 25 w 4890"/>
                  <a:gd name="T31" fmla="*/ 4247 h 4882"/>
                  <a:gd name="T32" fmla="*/ 2 w 4890"/>
                  <a:gd name="T33" fmla="*/ 4359 h 4882"/>
                  <a:gd name="T34" fmla="*/ 5 w 4890"/>
                  <a:gd name="T35" fmla="*/ 4475 h 4882"/>
                  <a:gd name="T36" fmla="*/ 37 w 4890"/>
                  <a:gd name="T37" fmla="*/ 4588 h 4882"/>
                  <a:gd name="T38" fmla="*/ 96 w 4890"/>
                  <a:gd name="T39" fmla="*/ 4688 h 4882"/>
                  <a:gd name="T40" fmla="*/ 163 w 4890"/>
                  <a:gd name="T41" fmla="*/ 4757 h 4882"/>
                  <a:gd name="T42" fmla="*/ 238 w 4890"/>
                  <a:gd name="T43" fmla="*/ 4807 h 4882"/>
                  <a:gd name="T44" fmla="*/ 336 w 4890"/>
                  <a:gd name="T45" fmla="*/ 4847 h 4882"/>
                  <a:gd name="T46" fmla="*/ 515 w 4890"/>
                  <a:gd name="T47" fmla="*/ 4876 h 4882"/>
                  <a:gd name="T48" fmla="*/ 4472 w 4890"/>
                  <a:gd name="T49" fmla="*/ 4879 h 4882"/>
                  <a:gd name="T50" fmla="*/ 4609 w 4890"/>
                  <a:gd name="T51" fmla="*/ 4854 h 4882"/>
                  <a:gd name="T52" fmla="*/ 4715 w 4890"/>
                  <a:gd name="T53" fmla="*/ 4802 h 4882"/>
                  <a:gd name="T54" fmla="*/ 4794 w 4890"/>
                  <a:gd name="T55" fmla="*/ 4725 h 4882"/>
                  <a:gd name="T56" fmla="*/ 4848 w 4890"/>
                  <a:gd name="T57" fmla="*/ 4623 h 4882"/>
                  <a:gd name="T58" fmla="*/ 4879 w 4890"/>
                  <a:gd name="T59" fmla="*/ 4497 h 4882"/>
                  <a:gd name="T60" fmla="*/ 4890 w 4890"/>
                  <a:gd name="T61" fmla="*/ 4350 h 4882"/>
                  <a:gd name="T62" fmla="*/ 4880 w 4890"/>
                  <a:gd name="T63" fmla="*/ 404 h 4882"/>
                  <a:gd name="T64" fmla="*/ 4847 w 4890"/>
                  <a:gd name="T65" fmla="*/ 273 h 4882"/>
                  <a:gd name="T66" fmla="*/ 4787 w 4890"/>
                  <a:gd name="T67" fmla="*/ 166 h 4882"/>
                  <a:gd name="T68" fmla="*/ 4702 w 4890"/>
                  <a:gd name="T69" fmla="*/ 87 h 4882"/>
                  <a:gd name="T70" fmla="*/ 4591 w 4890"/>
                  <a:gd name="T71" fmla="*/ 34 h 4882"/>
                  <a:gd name="T72" fmla="*/ 4455 w 4890"/>
                  <a:gd name="T73" fmla="*/ 5 h 4882"/>
                  <a:gd name="T74" fmla="*/ 507 w 4890"/>
                  <a:gd name="T75" fmla="*/ 1 h 4882"/>
                  <a:gd name="T76" fmla="*/ 364 w 4890"/>
                  <a:gd name="T77" fmla="*/ 24 h 4882"/>
                  <a:gd name="T78" fmla="*/ 244 w 4890"/>
                  <a:gd name="T79" fmla="*/ 73 h 4882"/>
                  <a:gd name="T80" fmla="*/ 147 w 4890"/>
                  <a:gd name="T81" fmla="*/ 147 h 4882"/>
                  <a:gd name="T82" fmla="*/ 76 w 4890"/>
                  <a:gd name="T83" fmla="*/ 244 h 4882"/>
                  <a:gd name="T84" fmla="*/ 30 w 4890"/>
                  <a:gd name="T85" fmla="*/ 362 h 4882"/>
                  <a:gd name="T86" fmla="*/ 12 w 4890"/>
                  <a:gd name="T87" fmla="*/ 499 h 4882"/>
                  <a:gd name="T88" fmla="*/ 936 w 4890"/>
                  <a:gd name="T89" fmla="*/ 1035 h 4882"/>
                  <a:gd name="T90" fmla="*/ 953 w 4890"/>
                  <a:gd name="T91" fmla="*/ 969 h 4882"/>
                  <a:gd name="T92" fmla="*/ 997 w 4890"/>
                  <a:gd name="T93" fmla="*/ 934 h 4882"/>
                  <a:gd name="T94" fmla="*/ 1069 w 4890"/>
                  <a:gd name="T95" fmla="*/ 922 h 4882"/>
                  <a:gd name="T96" fmla="*/ 3894 w 4890"/>
                  <a:gd name="T97" fmla="*/ 931 h 4882"/>
                  <a:gd name="T98" fmla="*/ 3941 w 4890"/>
                  <a:gd name="T99" fmla="*/ 962 h 4882"/>
                  <a:gd name="T100" fmla="*/ 3963 w 4890"/>
                  <a:gd name="T101" fmla="*/ 1021 h 4882"/>
                  <a:gd name="T102" fmla="*/ 3965 w 4890"/>
                  <a:gd name="T103" fmla="*/ 3856 h 4882"/>
                  <a:gd name="T104" fmla="*/ 3942 w 4890"/>
                  <a:gd name="T105" fmla="*/ 3913 h 4882"/>
                  <a:gd name="T106" fmla="*/ 3894 w 4890"/>
                  <a:gd name="T107" fmla="*/ 3947 h 4882"/>
                  <a:gd name="T108" fmla="*/ 1672 w 4890"/>
                  <a:gd name="T109" fmla="*/ 3955 h 4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0" h="4882">
                    <a:moveTo>
                      <a:pt x="3351" y="2246"/>
                    </a:moveTo>
                    <a:lnTo>
                      <a:pt x="3366" y="2228"/>
                    </a:lnTo>
                    <a:lnTo>
                      <a:pt x="3379" y="2208"/>
                    </a:lnTo>
                    <a:lnTo>
                      <a:pt x="3392" y="2188"/>
                    </a:lnTo>
                    <a:lnTo>
                      <a:pt x="3404" y="2169"/>
                    </a:lnTo>
                    <a:lnTo>
                      <a:pt x="3414" y="2149"/>
                    </a:lnTo>
                    <a:lnTo>
                      <a:pt x="3423" y="2128"/>
                    </a:lnTo>
                    <a:lnTo>
                      <a:pt x="3431" y="2109"/>
                    </a:lnTo>
                    <a:lnTo>
                      <a:pt x="3438" y="2088"/>
                    </a:lnTo>
                    <a:lnTo>
                      <a:pt x="3443" y="2067"/>
                    </a:lnTo>
                    <a:lnTo>
                      <a:pt x="3448" y="2046"/>
                    </a:lnTo>
                    <a:lnTo>
                      <a:pt x="3451" y="2025"/>
                    </a:lnTo>
                    <a:lnTo>
                      <a:pt x="3452" y="2005"/>
                    </a:lnTo>
                    <a:lnTo>
                      <a:pt x="3453" y="1983"/>
                    </a:lnTo>
                    <a:lnTo>
                      <a:pt x="3452" y="1962"/>
                    </a:lnTo>
                    <a:lnTo>
                      <a:pt x="3451" y="1940"/>
                    </a:lnTo>
                    <a:lnTo>
                      <a:pt x="3449" y="1919"/>
                    </a:lnTo>
                    <a:lnTo>
                      <a:pt x="3444" y="1898"/>
                    </a:lnTo>
                    <a:lnTo>
                      <a:pt x="3440" y="1876"/>
                    </a:lnTo>
                    <a:lnTo>
                      <a:pt x="3434" y="1856"/>
                    </a:lnTo>
                    <a:lnTo>
                      <a:pt x="3427" y="1834"/>
                    </a:lnTo>
                    <a:lnTo>
                      <a:pt x="3419" y="1813"/>
                    </a:lnTo>
                    <a:lnTo>
                      <a:pt x="3410" y="1792"/>
                    </a:lnTo>
                    <a:lnTo>
                      <a:pt x="3399" y="1771"/>
                    </a:lnTo>
                    <a:lnTo>
                      <a:pt x="3388" y="1750"/>
                    </a:lnTo>
                    <a:lnTo>
                      <a:pt x="3376" y="1730"/>
                    </a:lnTo>
                    <a:lnTo>
                      <a:pt x="3362" y="1709"/>
                    </a:lnTo>
                    <a:lnTo>
                      <a:pt x="3348" y="1688"/>
                    </a:lnTo>
                    <a:lnTo>
                      <a:pt x="3333" y="1668"/>
                    </a:lnTo>
                    <a:lnTo>
                      <a:pt x="3317" y="1649"/>
                    </a:lnTo>
                    <a:lnTo>
                      <a:pt x="3300" y="1628"/>
                    </a:lnTo>
                    <a:lnTo>
                      <a:pt x="3281" y="1610"/>
                    </a:lnTo>
                    <a:lnTo>
                      <a:pt x="3263" y="1590"/>
                    </a:lnTo>
                    <a:lnTo>
                      <a:pt x="3243" y="1574"/>
                    </a:lnTo>
                    <a:lnTo>
                      <a:pt x="3222" y="1559"/>
                    </a:lnTo>
                    <a:lnTo>
                      <a:pt x="3203" y="1544"/>
                    </a:lnTo>
                    <a:lnTo>
                      <a:pt x="3182" y="1531"/>
                    </a:lnTo>
                    <a:lnTo>
                      <a:pt x="3161" y="1519"/>
                    </a:lnTo>
                    <a:lnTo>
                      <a:pt x="3140" y="1508"/>
                    </a:lnTo>
                    <a:lnTo>
                      <a:pt x="3118" y="1499"/>
                    </a:lnTo>
                    <a:lnTo>
                      <a:pt x="3098" y="1489"/>
                    </a:lnTo>
                    <a:lnTo>
                      <a:pt x="3077" y="1482"/>
                    </a:lnTo>
                    <a:lnTo>
                      <a:pt x="3055" y="1475"/>
                    </a:lnTo>
                    <a:lnTo>
                      <a:pt x="3034" y="1470"/>
                    </a:lnTo>
                    <a:lnTo>
                      <a:pt x="3012" y="1465"/>
                    </a:lnTo>
                    <a:lnTo>
                      <a:pt x="2991" y="1462"/>
                    </a:lnTo>
                    <a:lnTo>
                      <a:pt x="2970" y="1459"/>
                    </a:lnTo>
                    <a:lnTo>
                      <a:pt x="2949" y="1457"/>
                    </a:lnTo>
                    <a:lnTo>
                      <a:pt x="2928" y="1457"/>
                    </a:lnTo>
                    <a:lnTo>
                      <a:pt x="2907" y="1457"/>
                    </a:lnTo>
                    <a:lnTo>
                      <a:pt x="2886" y="1458"/>
                    </a:lnTo>
                    <a:lnTo>
                      <a:pt x="2866" y="1460"/>
                    </a:lnTo>
                    <a:lnTo>
                      <a:pt x="2846" y="1464"/>
                    </a:lnTo>
                    <a:lnTo>
                      <a:pt x="2826" y="1467"/>
                    </a:lnTo>
                    <a:lnTo>
                      <a:pt x="2805" y="1473"/>
                    </a:lnTo>
                    <a:lnTo>
                      <a:pt x="2786" y="1479"/>
                    </a:lnTo>
                    <a:lnTo>
                      <a:pt x="2767" y="1486"/>
                    </a:lnTo>
                    <a:lnTo>
                      <a:pt x="2747" y="1493"/>
                    </a:lnTo>
                    <a:lnTo>
                      <a:pt x="2729" y="1502"/>
                    </a:lnTo>
                    <a:lnTo>
                      <a:pt x="2712" y="1511"/>
                    </a:lnTo>
                    <a:lnTo>
                      <a:pt x="2693" y="1522"/>
                    </a:lnTo>
                    <a:lnTo>
                      <a:pt x="2677" y="1533"/>
                    </a:lnTo>
                    <a:lnTo>
                      <a:pt x="2660" y="1545"/>
                    </a:lnTo>
                    <a:lnTo>
                      <a:pt x="2643" y="1559"/>
                    </a:lnTo>
                    <a:lnTo>
                      <a:pt x="2627" y="1573"/>
                    </a:lnTo>
                    <a:lnTo>
                      <a:pt x="187" y="3978"/>
                    </a:lnTo>
                    <a:lnTo>
                      <a:pt x="172" y="3994"/>
                    </a:lnTo>
                    <a:lnTo>
                      <a:pt x="157" y="4010"/>
                    </a:lnTo>
                    <a:lnTo>
                      <a:pt x="143" y="4028"/>
                    </a:lnTo>
                    <a:lnTo>
                      <a:pt x="129" y="4045"/>
                    </a:lnTo>
                    <a:lnTo>
                      <a:pt x="117" y="4064"/>
                    </a:lnTo>
                    <a:lnTo>
                      <a:pt x="104" y="4082"/>
                    </a:lnTo>
                    <a:lnTo>
                      <a:pt x="91" y="4101"/>
                    </a:lnTo>
                    <a:lnTo>
                      <a:pt x="80" y="4121"/>
                    </a:lnTo>
                    <a:lnTo>
                      <a:pt x="69" y="4141"/>
                    </a:lnTo>
                    <a:lnTo>
                      <a:pt x="59" y="4162"/>
                    </a:lnTo>
                    <a:lnTo>
                      <a:pt x="50" y="4183"/>
                    </a:lnTo>
                    <a:lnTo>
                      <a:pt x="40" y="4203"/>
                    </a:lnTo>
                    <a:lnTo>
                      <a:pt x="32" y="4225"/>
                    </a:lnTo>
                    <a:lnTo>
                      <a:pt x="25" y="4247"/>
                    </a:lnTo>
                    <a:lnTo>
                      <a:pt x="18" y="4269"/>
                    </a:lnTo>
                    <a:lnTo>
                      <a:pt x="13" y="4291"/>
                    </a:lnTo>
                    <a:lnTo>
                      <a:pt x="8" y="4314"/>
                    </a:lnTo>
                    <a:lnTo>
                      <a:pt x="5" y="4337"/>
                    </a:lnTo>
                    <a:lnTo>
                      <a:pt x="2" y="4359"/>
                    </a:lnTo>
                    <a:lnTo>
                      <a:pt x="1" y="4383"/>
                    </a:lnTo>
                    <a:lnTo>
                      <a:pt x="0" y="4406"/>
                    </a:lnTo>
                    <a:lnTo>
                      <a:pt x="0" y="4429"/>
                    </a:lnTo>
                    <a:lnTo>
                      <a:pt x="2" y="4452"/>
                    </a:lnTo>
                    <a:lnTo>
                      <a:pt x="5" y="4475"/>
                    </a:lnTo>
                    <a:lnTo>
                      <a:pt x="8" y="4498"/>
                    </a:lnTo>
                    <a:lnTo>
                      <a:pt x="14" y="4521"/>
                    </a:lnTo>
                    <a:lnTo>
                      <a:pt x="20" y="4543"/>
                    </a:lnTo>
                    <a:lnTo>
                      <a:pt x="28" y="4566"/>
                    </a:lnTo>
                    <a:lnTo>
                      <a:pt x="37" y="4588"/>
                    </a:lnTo>
                    <a:lnTo>
                      <a:pt x="46" y="4610"/>
                    </a:lnTo>
                    <a:lnTo>
                      <a:pt x="59" y="4632"/>
                    </a:lnTo>
                    <a:lnTo>
                      <a:pt x="72" y="4654"/>
                    </a:lnTo>
                    <a:lnTo>
                      <a:pt x="83" y="4671"/>
                    </a:lnTo>
                    <a:lnTo>
                      <a:pt x="96" y="4688"/>
                    </a:lnTo>
                    <a:lnTo>
                      <a:pt x="109" y="4704"/>
                    </a:lnTo>
                    <a:lnTo>
                      <a:pt x="121" y="4718"/>
                    </a:lnTo>
                    <a:lnTo>
                      <a:pt x="135" y="4731"/>
                    </a:lnTo>
                    <a:lnTo>
                      <a:pt x="149" y="4744"/>
                    </a:lnTo>
                    <a:lnTo>
                      <a:pt x="163" y="4757"/>
                    </a:lnTo>
                    <a:lnTo>
                      <a:pt x="178" y="4768"/>
                    </a:lnTo>
                    <a:lnTo>
                      <a:pt x="192" y="4779"/>
                    </a:lnTo>
                    <a:lnTo>
                      <a:pt x="207" y="4789"/>
                    </a:lnTo>
                    <a:lnTo>
                      <a:pt x="222" y="4798"/>
                    </a:lnTo>
                    <a:lnTo>
                      <a:pt x="238" y="4807"/>
                    </a:lnTo>
                    <a:lnTo>
                      <a:pt x="253" y="4815"/>
                    </a:lnTo>
                    <a:lnTo>
                      <a:pt x="269" y="4823"/>
                    </a:lnTo>
                    <a:lnTo>
                      <a:pt x="285" y="4830"/>
                    </a:lnTo>
                    <a:lnTo>
                      <a:pt x="303" y="4835"/>
                    </a:lnTo>
                    <a:lnTo>
                      <a:pt x="336" y="4847"/>
                    </a:lnTo>
                    <a:lnTo>
                      <a:pt x="371" y="4855"/>
                    </a:lnTo>
                    <a:lnTo>
                      <a:pt x="406" y="4863"/>
                    </a:lnTo>
                    <a:lnTo>
                      <a:pt x="441" y="4868"/>
                    </a:lnTo>
                    <a:lnTo>
                      <a:pt x="478" y="4872"/>
                    </a:lnTo>
                    <a:lnTo>
                      <a:pt x="515" y="4876"/>
                    </a:lnTo>
                    <a:lnTo>
                      <a:pt x="553" y="4878"/>
                    </a:lnTo>
                    <a:lnTo>
                      <a:pt x="592" y="4879"/>
                    </a:lnTo>
                    <a:lnTo>
                      <a:pt x="4409" y="4882"/>
                    </a:lnTo>
                    <a:lnTo>
                      <a:pt x="4441" y="4881"/>
                    </a:lnTo>
                    <a:lnTo>
                      <a:pt x="4472" y="4879"/>
                    </a:lnTo>
                    <a:lnTo>
                      <a:pt x="4501" y="4876"/>
                    </a:lnTo>
                    <a:lnTo>
                      <a:pt x="4530" y="4872"/>
                    </a:lnTo>
                    <a:lnTo>
                      <a:pt x="4558" y="4867"/>
                    </a:lnTo>
                    <a:lnTo>
                      <a:pt x="4583" y="4861"/>
                    </a:lnTo>
                    <a:lnTo>
                      <a:pt x="4609" y="4854"/>
                    </a:lnTo>
                    <a:lnTo>
                      <a:pt x="4632" y="4846"/>
                    </a:lnTo>
                    <a:lnTo>
                      <a:pt x="4654" y="4837"/>
                    </a:lnTo>
                    <a:lnTo>
                      <a:pt x="4676" y="4826"/>
                    </a:lnTo>
                    <a:lnTo>
                      <a:pt x="4695" y="4815"/>
                    </a:lnTo>
                    <a:lnTo>
                      <a:pt x="4715" y="4802"/>
                    </a:lnTo>
                    <a:lnTo>
                      <a:pt x="4732" y="4788"/>
                    </a:lnTo>
                    <a:lnTo>
                      <a:pt x="4750" y="4774"/>
                    </a:lnTo>
                    <a:lnTo>
                      <a:pt x="4766" y="4758"/>
                    </a:lnTo>
                    <a:lnTo>
                      <a:pt x="4780" y="4742"/>
                    </a:lnTo>
                    <a:lnTo>
                      <a:pt x="4794" y="4725"/>
                    </a:lnTo>
                    <a:lnTo>
                      <a:pt x="4806" y="4706"/>
                    </a:lnTo>
                    <a:lnTo>
                      <a:pt x="4818" y="4686"/>
                    </a:lnTo>
                    <a:lnTo>
                      <a:pt x="4829" y="4667"/>
                    </a:lnTo>
                    <a:lnTo>
                      <a:pt x="4839" y="4645"/>
                    </a:lnTo>
                    <a:lnTo>
                      <a:pt x="4848" y="4623"/>
                    </a:lnTo>
                    <a:lnTo>
                      <a:pt x="4856" y="4600"/>
                    </a:lnTo>
                    <a:lnTo>
                      <a:pt x="4863" y="4576"/>
                    </a:lnTo>
                    <a:lnTo>
                      <a:pt x="4869" y="4550"/>
                    </a:lnTo>
                    <a:lnTo>
                      <a:pt x="4875" y="4525"/>
                    </a:lnTo>
                    <a:lnTo>
                      <a:pt x="4879" y="4497"/>
                    </a:lnTo>
                    <a:lnTo>
                      <a:pt x="4883" y="4469"/>
                    </a:lnTo>
                    <a:lnTo>
                      <a:pt x="4885" y="4441"/>
                    </a:lnTo>
                    <a:lnTo>
                      <a:pt x="4887" y="4411"/>
                    </a:lnTo>
                    <a:lnTo>
                      <a:pt x="4888" y="4381"/>
                    </a:lnTo>
                    <a:lnTo>
                      <a:pt x="4890" y="4350"/>
                    </a:lnTo>
                    <a:lnTo>
                      <a:pt x="4890" y="529"/>
                    </a:lnTo>
                    <a:lnTo>
                      <a:pt x="4888" y="497"/>
                    </a:lnTo>
                    <a:lnTo>
                      <a:pt x="4887" y="464"/>
                    </a:lnTo>
                    <a:lnTo>
                      <a:pt x="4884" y="434"/>
                    </a:lnTo>
                    <a:lnTo>
                      <a:pt x="4880" y="404"/>
                    </a:lnTo>
                    <a:lnTo>
                      <a:pt x="4876" y="376"/>
                    </a:lnTo>
                    <a:lnTo>
                      <a:pt x="4870" y="349"/>
                    </a:lnTo>
                    <a:lnTo>
                      <a:pt x="4863" y="322"/>
                    </a:lnTo>
                    <a:lnTo>
                      <a:pt x="4855" y="297"/>
                    </a:lnTo>
                    <a:lnTo>
                      <a:pt x="4847" y="273"/>
                    </a:lnTo>
                    <a:lnTo>
                      <a:pt x="4836" y="250"/>
                    </a:lnTo>
                    <a:lnTo>
                      <a:pt x="4826" y="228"/>
                    </a:lnTo>
                    <a:lnTo>
                      <a:pt x="4814" y="206"/>
                    </a:lnTo>
                    <a:lnTo>
                      <a:pt x="4801" y="186"/>
                    </a:lnTo>
                    <a:lnTo>
                      <a:pt x="4787" y="166"/>
                    </a:lnTo>
                    <a:lnTo>
                      <a:pt x="4772" y="149"/>
                    </a:lnTo>
                    <a:lnTo>
                      <a:pt x="4757" y="132"/>
                    </a:lnTo>
                    <a:lnTo>
                      <a:pt x="4739" y="116"/>
                    </a:lnTo>
                    <a:lnTo>
                      <a:pt x="4721" y="101"/>
                    </a:lnTo>
                    <a:lnTo>
                      <a:pt x="4702" y="87"/>
                    </a:lnTo>
                    <a:lnTo>
                      <a:pt x="4682" y="74"/>
                    </a:lnTo>
                    <a:lnTo>
                      <a:pt x="4661" y="62"/>
                    </a:lnTo>
                    <a:lnTo>
                      <a:pt x="4639" y="52"/>
                    </a:lnTo>
                    <a:lnTo>
                      <a:pt x="4616" y="42"/>
                    </a:lnTo>
                    <a:lnTo>
                      <a:pt x="4591" y="34"/>
                    </a:lnTo>
                    <a:lnTo>
                      <a:pt x="4566" y="25"/>
                    </a:lnTo>
                    <a:lnTo>
                      <a:pt x="4539" y="18"/>
                    </a:lnTo>
                    <a:lnTo>
                      <a:pt x="4513" y="13"/>
                    </a:lnTo>
                    <a:lnTo>
                      <a:pt x="4484" y="8"/>
                    </a:lnTo>
                    <a:lnTo>
                      <a:pt x="4455" y="5"/>
                    </a:lnTo>
                    <a:lnTo>
                      <a:pt x="4424" y="2"/>
                    </a:lnTo>
                    <a:lnTo>
                      <a:pt x="4393" y="1"/>
                    </a:lnTo>
                    <a:lnTo>
                      <a:pt x="4360" y="0"/>
                    </a:lnTo>
                    <a:lnTo>
                      <a:pt x="540" y="0"/>
                    </a:lnTo>
                    <a:lnTo>
                      <a:pt x="507" y="1"/>
                    </a:lnTo>
                    <a:lnTo>
                      <a:pt x="477" y="3"/>
                    </a:lnTo>
                    <a:lnTo>
                      <a:pt x="447" y="7"/>
                    </a:lnTo>
                    <a:lnTo>
                      <a:pt x="418" y="12"/>
                    </a:lnTo>
                    <a:lnTo>
                      <a:pt x="391" y="17"/>
                    </a:lnTo>
                    <a:lnTo>
                      <a:pt x="364" y="24"/>
                    </a:lnTo>
                    <a:lnTo>
                      <a:pt x="337" y="31"/>
                    </a:lnTo>
                    <a:lnTo>
                      <a:pt x="313" y="40"/>
                    </a:lnTo>
                    <a:lnTo>
                      <a:pt x="289" y="51"/>
                    </a:lnTo>
                    <a:lnTo>
                      <a:pt x="266" y="61"/>
                    </a:lnTo>
                    <a:lnTo>
                      <a:pt x="244" y="73"/>
                    </a:lnTo>
                    <a:lnTo>
                      <a:pt x="222" y="86"/>
                    </a:lnTo>
                    <a:lnTo>
                      <a:pt x="202" y="99"/>
                    </a:lnTo>
                    <a:lnTo>
                      <a:pt x="183" y="114"/>
                    </a:lnTo>
                    <a:lnTo>
                      <a:pt x="164" y="131"/>
                    </a:lnTo>
                    <a:lnTo>
                      <a:pt x="147" y="147"/>
                    </a:lnTo>
                    <a:lnTo>
                      <a:pt x="131" y="164"/>
                    </a:lnTo>
                    <a:lnTo>
                      <a:pt x="116" y="183"/>
                    </a:lnTo>
                    <a:lnTo>
                      <a:pt x="102" y="202"/>
                    </a:lnTo>
                    <a:lnTo>
                      <a:pt x="88" y="223"/>
                    </a:lnTo>
                    <a:lnTo>
                      <a:pt x="76" y="244"/>
                    </a:lnTo>
                    <a:lnTo>
                      <a:pt x="65" y="266"/>
                    </a:lnTo>
                    <a:lnTo>
                      <a:pt x="54" y="289"/>
                    </a:lnTo>
                    <a:lnTo>
                      <a:pt x="45" y="312"/>
                    </a:lnTo>
                    <a:lnTo>
                      <a:pt x="37" y="336"/>
                    </a:lnTo>
                    <a:lnTo>
                      <a:pt x="30" y="362"/>
                    </a:lnTo>
                    <a:lnTo>
                      <a:pt x="24" y="388"/>
                    </a:lnTo>
                    <a:lnTo>
                      <a:pt x="20" y="415"/>
                    </a:lnTo>
                    <a:lnTo>
                      <a:pt x="15" y="443"/>
                    </a:lnTo>
                    <a:lnTo>
                      <a:pt x="13" y="470"/>
                    </a:lnTo>
                    <a:lnTo>
                      <a:pt x="12" y="499"/>
                    </a:lnTo>
                    <a:lnTo>
                      <a:pt x="10" y="529"/>
                    </a:lnTo>
                    <a:lnTo>
                      <a:pt x="10" y="3640"/>
                    </a:lnTo>
                    <a:lnTo>
                      <a:pt x="935" y="2721"/>
                    </a:lnTo>
                    <a:lnTo>
                      <a:pt x="935" y="1053"/>
                    </a:lnTo>
                    <a:lnTo>
                      <a:pt x="936" y="1035"/>
                    </a:lnTo>
                    <a:lnTo>
                      <a:pt x="937" y="1020"/>
                    </a:lnTo>
                    <a:lnTo>
                      <a:pt x="940" y="1005"/>
                    </a:lnTo>
                    <a:lnTo>
                      <a:pt x="944" y="993"/>
                    </a:lnTo>
                    <a:lnTo>
                      <a:pt x="949" y="980"/>
                    </a:lnTo>
                    <a:lnTo>
                      <a:pt x="953" y="969"/>
                    </a:lnTo>
                    <a:lnTo>
                      <a:pt x="960" y="960"/>
                    </a:lnTo>
                    <a:lnTo>
                      <a:pt x="968" y="952"/>
                    </a:lnTo>
                    <a:lnTo>
                      <a:pt x="976" y="945"/>
                    </a:lnTo>
                    <a:lnTo>
                      <a:pt x="986" y="938"/>
                    </a:lnTo>
                    <a:lnTo>
                      <a:pt x="997" y="934"/>
                    </a:lnTo>
                    <a:lnTo>
                      <a:pt x="1009" y="929"/>
                    </a:lnTo>
                    <a:lnTo>
                      <a:pt x="1021" y="927"/>
                    </a:lnTo>
                    <a:lnTo>
                      <a:pt x="1036" y="924"/>
                    </a:lnTo>
                    <a:lnTo>
                      <a:pt x="1051" y="923"/>
                    </a:lnTo>
                    <a:lnTo>
                      <a:pt x="1069" y="922"/>
                    </a:lnTo>
                    <a:lnTo>
                      <a:pt x="3836" y="924"/>
                    </a:lnTo>
                    <a:lnTo>
                      <a:pt x="3852" y="924"/>
                    </a:lnTo>
                    <a:lnTo>
                      <a:pt x="3867" y="925"/>
                    </a:lnTo>
                    <a:lnTo>
                      <a:pt x="3881" y="928"/>
                    </a:lnTo>
                    <a:lnTo>
                      <a:pt x="3894" y="931"/>
                    </a:lnTo>
                    <a:lnTo>
                      <a:pt x="3905" y="935"/>
                    </a:lnTo>
                    <a:lnTo>
                      <a:pt x="3916" y="941"/>
                    </a:lnTo>
                    <a:lnTo>
                      <a:pt x="3925" y="946"/>
                    </a:lnTo>
                    <a:lnTo>
                      <a:pt x="3933" y="954"/>
                    </a:lnTo>
                    <a:lnTo>
                      <a:pt x="3941" y="962"/>
                    </a:lnTo>
                    <a:lnTo>
                      <a:pt x="3947" y="972"/>
                    </a:lnTo>
                    <a:lnTo>
                      <a:pt x="3953" y="983"/>
                    </a:lnTo>
                    <a:lnTo>
                      <a:pt x="3957" y="995"/>
                    </a:lnTo>
                    <a:lnTo>
                      <a:pt x="3961" y="1008"/>
                    </a:lnTo>
                    <a:lnTo>
                      <a:pt x="3963" y="1021"/>
                    </a:lnTo>
                    <a:lnTo>
                      <a:pt x="3964" y="1036"/>
                    </a:lnTo>
                    <a:lnTo>
                      <a:pt x="3965" y="1053"/>
                    </a:lnTo>
                    <a:lnTo>
                      <a:pt x="3966" y="3826"/>
                    </a:lnTo>
                    <a:lnTo>
                      <a:pt x="3966" y="3842"/>
                    </a:lnTo>
                    <a:lnTo>
                      <a:pt x="3965" y="3856"/>
                    </a:lnTo>
                    <a:lnTo>
                      <a:pt x="3962" y="3870"/>
                    </a:lnTo>
                    <a:lnTo>
                      <a:pt x="3958" y="3881"/>
                    </a:lnTo>
                    <a:lnTo>
                      <a:pt x="3955" y="3893"/>
                    </a:lnTo>
                    <a:lnTo>
                      <a:pt x="3949" y="3903"/>
                    </a:lnTo>
                    <a:lnTo>
                      <a:pt x="3942" y="3913"/>
                    </a:lnTo>
                    <a:lnTo>
                      <a:pt x="3935" y="3922"/>
                    </a:lnTo>
                    <a:lnTo>
                      <a:pt x="3926" y="3930"/>
                    </a:lnTo>
                    <a:lnTo>
                      <a:pt x="3917" y="3937"/>
                    </a:lnTo>
                    <a:lnTo>
                      <a:pt x="3905" y="3942"/>
                    </a:lnTo>
                    <a:lnTo>
                      <a:pt x="3894" y="3947"/>
                    </a:lnTo>
                    <a:lnTo>
                      <a:pt x="3881" y="3950"/>
                    </a:lnTo>
                    <a:lnTo>
                      <a:pt x="3867" y="3953"/>
                    </a:lnTo>
                    <a:lnTo>
                      <a:pt x="3852" y="3954"/>
                    </a:lnTo>
                    <a:lnTo>
                      <a:pt x="3836" y="3955"/>
                    </a:lnTo>
                    <a:lnTo>
                      <a:pt x="1672" y="3955"/>
                    </a:lnTo>
                    <a:lnTo>
                      <a:pt x="3351" y="2246"/>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27" name="Freeform 7"/>
              <p:cNvSpPr>
                <a:spLocks/>
              </p:cNvSpPr>
              <p:nvPr/>
            </p:nvSpPr>
            <p:spPr bwMode="auto">
              <a:xfrm>
                <a:off x="2929312" y="2805116"/>
                <a:ext cx="6972300" cy="1235073"/>
              </a:xfrm>
              <a:custGeom>
                <a:avLst/>
                <a:gdLst>
                  <a:gd name="T0" fmla="*/ 12126 w 13175"/>
                  <a:gd name="T1" fmla="*/ 57 h 2333"/>
                  <a:gd name="T2" fmla="*/ 12474 w 13175"/>
                  <a:gd name="T3" fmla="*/ 86 h 2333"/>
                  <a:gd name="T4" fmla="*/ 12345 w 13175"/>
                  <a:gd name="T5" fmla="*/ 608 h 2333"/>
                  <a:gd name="T6" fmla="*/ 12137 w 13175"/>
                  <a:gd name="T7" fmla="*/ 548 h 2333"/>
                  <a:gd name="T8" fmla="*/ 11985 w 13175"/>
                  <a:gd name="T9" fmla="*/ 594 h 2333"/>
                  <a:gd name="T10" fmla="*/ 11921 w 13175"/>
                  <a:gd name="T11" fmla="*/ 706 h 2333"/>
                  <a:gd name="T12" fmla="*/ 11993 w 13175"/>
                  <a:gd name="T13" fmla="*/ 830 h 2333"/>
                  <a:gd name="T14" fmla="*/ 12793 w 13175"/>
                  <a:gd name="T15" fmla="*/ 1087 h 2333"/>
                  <a:gd name="T16" fmla="*/ 13009 w 13175"/>
                  <a:gd name="T17" fmla="*/ 1228 h 2333"/>
                  <a:gd name="T18" fmla="*/ 13131 w 13175"/>
                  <a:gd name="T19" fmla="*/ 1425 h 2333"/>
                  <a:gd name="T20" fmla="*/ 13163 w 13175"/>
                  <a:gd name="T21" fmla="*/ 1671 h 2333"/>
                  <a:gd name="T22" fmla="*/ 13086 w 13175"/>
                  <a:gd name="T23" fmla="*/ 1946 h 2333"/>
                  <a:gd name="T24" fmla="*/ 12908 w 13175"/>
                  <a:gd name="T25" fmla="*/ 2155 h 2333"/>
                  <a:gd name="T26" fmla="*/ 12668 w 13175"/>
                  <a:gd name="T27" fmla="*/ 2285 h 2333"/>
                  <a:gd name="T28" fmla="*/ 12366 w 13175"/>
                  <a:gd name="T29" fmla="*/ 2333 h 2333"/>
                  <a:gd name="T30" fmla="*/ 11940 w 13175"/>
                  <a:gd name="T31" fmla="*/ 2287 h 2333"/>
                  <a:gd name="T32" fmla="*/ 11716 w 13175"/>
                  <a:gd name="T33" fmla="*/ 2199 h 2333"/>
                  <a:gd name="T34" fmla="*/ 9545 w 13175"/>
                  <a:gd name="T35" fmla="*/ 2145 h 2333"/>
                  <a:gd name="T36" fmla="*/ 9293 w 13175"/>
                  <a:gd name="T37" fmla="*/ 2242 h 2333"/>
                  <a:gd name="T38" fmla="*/ 8750 w 13175"/>
                  <a:gd name="T39" fmla="*/ 2257 h 2333"/>
                  <a:gd name="T40" fmla="*/ 8431 w 13175"/>
                  <a:gd name="T41" fmla="*/ 2184 h 2333"/>
                  <a:gd name="T42" fmla="*/ 8186 w 13175"/>
                  <a:gd name="T43" fmla="*/ 2017 h 2333"/>
                  <a:gd name="T44" fmla="*/ 8057 w 13175"/>
                  <a:gd name="T45" fmla="*/ 1767 h 2333"/>
                  <a:gd name="T46" fmla="*/ 4800 w 13175"/>
                  <a:gd name="T47" fmla="*/ 713 h 2333"/>
                  <a:gd name="T48" fmla="*/ 1702 w 13175"/>
                  <a:gd name="T49" fmla="*/ 887 h 2333"/>
                  <a:gd name="T50" fmla="*/ 1669 w 13175"/>
                  <a:gd name="T51" fmla="*/ 795 h 2333"/>
                  <a:gd name="T52" fmla="*/ 1551 w 13175"/>
                  <a:gd name="T53" fmla="*/ 722 h 2333"/>
                  <a:gd name="T54" fmla="*/ 1316 w 13175"/>
                  <a:gd name="T55" fmla="*/ 715 h 2333"/>
                  <a:gd name="T56" fmla="*/ 1138 w 13175"/>
                  <a:gd name="T57" fmla="*/ 844 h 2333"/>
                  <a:gd name="T58" fmla="*/ 197 w 13175"/>
                  <a:gd name="T59" fmla="*/ 1666 h 2333"/>
                  <a:gd name="T60" fmla="*/ 1374 w 13175"/>
                  <a:gd name="T61" fmla="*/ 133 h 2333"/>
                  <a:gd name="T62" fmla="*/ 1691 w 13175"/>
                  <a:gd name="T63" fmla="*/ 61 h 2333"/>
                  <a:gd name="T64" fmla="*/ 2057 w 13175"/>
                  <a:gd name="T65" fmla="*/ 77 h 2333"/>
                  <a:gd name="T66" fmla="*/ 2264 w 13175"/>
                  <a:gd name="T67" fmla="*/ 148 h 2333"/>
                  <a:gd name="T68" fmla="*/ 2429 w 13175"/>
                  <a:gd name="T69" fmla="*/ 267 h 2333"/>
                  <a:gd name="T70" fmla="*/ 2566 w 13175"/>
                  <a:gd name="T71" fmla="*/ 467 h 2333"/>
                  <a:gd name="T72" fmla="*/ 2622 w 13175"/>
                  <a:gd name="T73" fmla="*/ 701 h 2333"/>
                  <a:gd name="T74" fmla="*/ 5881 w 13175"/>
                  <a:gd name="T75" fmla="*/ 711 h 2333"/>
                  <a:gd name="T76" fmla="*/ 8957 w 13175"/>
                  <a:gd name="T77" fmla="*/ 1420 h 2333"/>
                  <a:gd name="T78" fmla="*/ 9008 w 13175"/>
                  <a:gd name="T79" fmla="*/ 1541 h 2333"/>
                  <a:gd name="T80" fmla="*/ 9105 w 13175"/>
                  <a:gd name="T81" fmla="*/ 1626 h 2333"/>
                  <a:gd name="T82" fmla="*/ 9232 w 13175"/>
                  <a:gd name="T83" fmla="*/ 1664 h 2333"/>
                  <a:gd name="T84" fmla="*/ 9400 w 13175"/>
                  <a:gd name="T85" fmla="*/ 1635 h 2333"/>
                  <a:gd name="T86" fmla="*/ 9497 w 13175"/>
                  <a:gd name="T87" fmla="*/ 1560 h 2333"/>
                  <a:gd name="T88" fmla="*/ 9553 w 13175"/>
                  <a:gd name="T89" fmla="*/ 1432 h 2333"/>
                  <a:gd name="T90" fmla="*/ 11700 w 13175"/>
                  <a:gd name="T91" fmla="*/ 1664 h 2333"/>
                  <a:gd name="T92" fmla="*/ 11856 w 13175"/>
                  <a:gd name="T93" fmla="*/ 1771 h 2333"/>
                  <a:gd name="T94" fmla="*/ 12054 w 13175"/>
                  <a:gd name="T95" fmla="*/ 1836 h 2333"/>
                  <a:gd name="T96" fmla="*/ 12224 w 13175"/>
                  <a:gd name="T97" fmla="*/ 1829 h 2333"/>
                  <a:gd name="T98" fmla="*/ 12304 w 13175"/>
                  <a:gd name="T99" fmla="*/ 1730 h 2333"/>
                  <a:gd name="T100" fmla="*/ 12307 w 13175"/>
                  <a:gd name="T101" fmla="*/ 1630 h 2333"/>
                  <a:gd name="T102" fmla="*/ 12241 w 13175"/>
                  <a:gd name="T103" fmla="*/ 1554 h 2333"/>
                  <a:gd name="T104" fmla="*/ 11928 w 13175"/>
                  <a:gd name="T105" fmla="*/ 1442 h 2333"/>
                  <a:gd name="T106" fmla="*/ 11396 w 13175"/>
                  <a:gd name="T107" fmla="*/ 1249 h 2333"/>
                  <a:gd name="T108" fmla="*/ 11173 w 13175"/>
                  <a:gd name="T109" fmla="*/ 1108 h 2333"/>
                  <a:gd name="T110" fmla="*/ 11065 w 13175"/>
                  <a:gd name="T111" fmla="*/ 971 h 2333"/>
                  <a:gd name="T112" fmla="*/ 11018 w 13175"/>
                  <a:gd name="T113" fmla="*/ 815 h 2333"/>
                  <a:gd name="T114" fmla="*/ 11031 w 13175"/>
                  <a:gd name="T115" fmla="*/ 499 h 2333"/>
                  <a:gd name="T116" fmla="*/ 11160 w 13175"/>
                  <a:gd name="T117" fmla="*/ 263 h 2333"/>
                  <a:gd name="T118" fmla="*/ 11378 w 13175"/>
                  <a:gd name="T119" fmla="*/ 94 h 2333"/>
                  <a:gd name="T120" fmla="*/ 11634 w 13175"/>
                  <a:gd name="T121" fmla="*/ 7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75" h="2333">
                    <a:moveTo>
                      <a:pt x="11718" y="0"/>
                    </a:moveTo>
                    <a:lnTo>
                      <a:pt x="11777" y="2"/>
                    </a:lnTo>
                    <a:lnTo>
                      <a:pt x="11832" y="6"/>
                    </a:lnTo>
                    <a:lnTo>
                      <a:pt x="11886" y="10"/>
                    </a:lnTo>
                    <a:lnTo>
                      <a:pt x="11938" y="16"/>
                    </a:lnTo>
                    <a:lnTo>
                      <a:pt x="11986" y="24"/>
                    </a:lnTo>
                    <a:lnTo>
                      <a:pt x="12035" y="34"/>
                    </a:lnTo>
                    <a:lnTo>
                      <a:pt x="12081" y="44"/>
                    </a:lnTo>
                    <a:lnTo>
                      <a:pt x="12126" y="57"/>
                    </a:lnTo>
                    <a:lnTo>
                      <a:pt x="12170" y="71"/>
                    </a:lnTo>
                    <a:lnTo>
                      <a:pt x="12214" y="86"/>
                    </a:lnTo>
                    <a:lnTo>
                      <a:pt x="12256" y="103"/>
                    </a:lnTo>
                    <a:lnTo>
                      <a:pt x="12299" y="123"/>
                    </a:lnTo>
                    <a:lnTo>
                      <a:pt x="12342" y="143"/>
                    </a:lnTo>
                    <a:lnTo>
                      <a:pt x="12385" y="165"/>
                    </a:lnTo>
                    <a:lnTo>
                      <a:pt x="12429" y="190"/>
                    </a:lnTo>
                    <a:lnTo>
                      <a:pt x="12473" y="215"/>
                    </a:lnTo>
                    <a:lnTo>
                      <a:pt x="12474" y="86"/>
                    </a:lnTo>
                    <a:lnTo>
                      <a:pt x="13175" y="84"/>
                    </a:lnTo>
                    <a:lnTo>
                      <a:pt x="13175" y="711"/>
                    </a:lnTo>
                    <a:lnTo>
                      <a:pt x="12475" y="711"/>
                    </a:lnTo>
                    <a:lnTo>
                      <a:pt x="12453" y="690"/>
                    </a:lnTo>
                    <a:lnTo>
                      <a:pt x="12431" y="670"/>
                    </a:lnTo>
                    <a:lnTo>
                      <a:pt x="12410" y="653"/>
                    </a:lnTo>
                    <a:lnTo>
                      <a:pt x="12388" y="637"/>
                    </a:lnTo>
                    <a:lnTo>
                      <a:pt x="12367" y="621"/>
                    </a:lnTo>
                    <a:lnTo>
                      <a:pt x="12345" y="608"/>
                    </a:lnTo>
                    <a:lnTo>
                      <a:pt x="12323" y="595"/>
                    </a:lnTo>
                    <a:lnTo>
                      <a:pt x="12302" y="585"/>
                    </a:lnTo>
                    <a:lnTo>
                      <a:pt x="12280" y="574"/>
                    </a:lnTo>
                    <a:lnTo>
                      <a:pt x="12258" y="566"/>
                    </a:lnTo>
                    <a:lnTo>
                      <a:pt x="12235" y="560"/>
                    </a:lnTo>
                    <a:lnTo>
                      <a:pt x="12211" y="555"/>
                    </a:lnTo>
                    <a:lnTo>
                      <a:pt x="12187" y="551"/>
                    </a:lnTo>
                    <a:lnTo>
                      <a:pt x="12163" y="549"/>
                    </a:lnTo>
                    <a:lnTo>
                      <a:pt x="12137" y="548"/>
                    </a:lnTo>
                    <a:lnTo>
                      <a:pt x="12112" y="549"/>
                    </a:lnTo>
                    <a:lnTo>
                      <a:pt x="12095" y="551"/>
                    </a:lnTo>
                    <a:lnTo>
                      <a:pt x="12076" y="555"/>
                    </a:lnTo>
                    <a:lnTo>
                      <a:pt x="12060" y="558"/>
                    </a:lnTo>
                    <a:lnTo>
                      <a:pt x="12044" y="564"/>
                    </a:lnTo>
                    <a:lnTo>
                      <a:pt x="12028" y="570"/>
                    </a:lnTo>
                    <a:lnTo>
                      <a:pt x="12013" y="578"/>
                    </a:lnTo>
                    <a:lnTo>
                      <a:pt x="11999" y="585"/>
                    </a:lnTo>
                    <a:lnTo>
                      <a:pt x="11985" y="594"/>
                    </a:lnTo>
                    <a:lnTo>
                      <a:pt x="11972" y="603"/>
                    </a:lnTo>
                    <a:lnTo>
                      <a:pt x="11962" y="614"/>
                    </a:lnTo>
                    <a:lnTo>
                      <a:pt x="11951" y="625"/>
                    </a:lnTo>
                    <a:lnTo>
                      <a:pt x="11943" y="637"/>
                    </a:lnTo>
                    <a:lnTo>
                      <a:pt x="11935" y="649"/>
                    </a:lnTo>
                    <a:lnTo>
                      <a:pt x="11930" y="662"/>
                    </a:lnTo>
                    <a:lnTo>
                      <a:pt x="11925" y="676"/>
                    </a:lnTo>
                    <a:lnTo>
                      <a:pt x="11921" y="690"/>
                    </a:lnTo>
                    <a:lnTo>
                      <a:pt x="11921" y="706"/>
                    </a:lnTo>
                    <a:lnTo>
                      <a:pt x="11923" y="722"/>
                    </a:lnTo>
                    <a:lnTo>
                      <a:pt x="11925" y="737"/>
                    </a:lnTo>
                    <a:lnTo>
                      <a:pt x="11930" y="752"/>
                    </a:lnTo>
                    <a:lnTo>
                      <a:pt x="11936" y="766"/>
                    </a:lnTo>
                    <a:lnTo>
                      <a:pt x="11945" y="780"/>
                    </a:lnTo>
                    <a:lnTo>
                      <a:pt x="11954" y="794"/>
                    </a:lnTo>
                    <a:lnTo>
                      <a:pt x="11965" y="807"/>
                    </a:lnTo>
                    <a:lnTo>
                      <a:pt x="11978" y="818"/>
                    </a:lnTo>
                    <a:lnTo>
                      <a:pt x="11993" y="830"/>
                    </a:lnTo>
                    <a:lnTo>
                      <a:pt x="12009" y="841"/>
                    </a:lnTo>
                    <a:lnTo>
                      <a:pt x="12027" y="850"/>
                    </a:lnTo>
                    <a:lnTo>
                      <a:pt x="12046" y="861"/>
                    </a:lnTo>
                    <a:lnTo>
                      <a:pt x="12067" y="870"/>
                    </a:lnTo>
                    <a:lnTo>
                      <a:pt x="12089" y="878"/>
                    </a:lnTo>
                    <a:lnTo>
                      <a:pt x="12113" y="885"/>
                    </a:lnTo>
                    <a:lnTo>
                      <a:pt x="12731" y="1064"/>
                    </a:lnTo>
                    <a:lnTo>
                      <a:pt x="12763" y="1076"/>
                    </a:lnTo>
                    <a:lnTo>
                      <a:pt x="12793" y="1087"/>
                    </a:lnTo>
                    <a:lnTo>
                      <a:pt x="12820" y="1100"/>
                    </a:lnTo>
                    <a:lnTo>
                      <a:pt x="12848" y="1114"/>
                    </a:lnTo>
                    <a:lnTo>
                      <a:pt x="12875" y="1128"/>
                    </a:lnTo>
                    <a:lnTo>
                      <a:pt x="12900" y="1143"/>
                    </a:lnTo>
                    <a:lnTo>
                      <a:pt x="12924" y="1158"/>
                    </a:lnTo>
                    <a:lnTo>
                      <a:pt x="12946" y="1174"/>
                    </a:lnTo>
                    <a:lnTo>
                      <a:pt x="12968" y="1191"/>
                    </a:lnTo>
                    <a:lnTo>
                      <a:pt x="12989" y="1210"/>
                    </a:lnTo>
                    <a:lnTo>
                      <a:pt x="13009" y="1228"/>
                    </a:lnTo>
                    <a:lnTo>
                      <a:pt x="13026" y="1247"/>
                    </a:lnTo>
                    <a:lnTo>
                      <a:pt x="13043" y="1266"/>
                    </a:lnTo>
                    <a:lnTo>
                      <a:pt x="13059" y="1287"/>
                    </a:lnTo>
                    <a:lnTo>
                      <a:pt x="13074" y="1309"/>
                    </a:lnTo>
                    <a:lnTo>
                      <a:pt x="13087" y="1331"/>
                    </a:lnTo>
                    <a:lnTo>
                      <a:pt x="13100" y="1353"/>
                    </a:lnTo>
                    <a:lnTo>
                      <a:pt x="13111" y="1376"/>
                    </a:lnTo>
                    <a:lnTo>
                      <a:pt x="13122" y="1400"/>
                    </a:lnTo>
                    <a:lnTo>
                      <a:pt x="13131" y="1425"/>
                    </a:lnTo>
                    <a:lnTo>
                      <a:pt x="13139" y="1450"/>
                    </a:lnTo>
                    <a:lnTo>
                      <a:pt x="13146" y="1476"/>
                    </a:lnTo>
                    <a:lnTo>
                      <a:pt x="13152" y="1501"/>
                    </a:lnTo>
                    <a:lnTo>
                      <a:pt x="13157" y="1529"/>
                    </a:lnTo>
                    <a:lnTo>
                      <a:pt x="13160" y="1555"/>
                    </a:lnTo>
                    <a:lnTo>
                      <a:pt x="13162" y="1584"/>
                    </a:lnTo>
                    <a:lnTo>
                      <a:pt x="13165" y="1612"/>
                    </a:lnTo>
                    <a:lnTo>
                      <a:pt x="13165" y="1642"/>
                    </a:lnTo>
                    <a:lnTo>
                      <a:pt x="13163" y="1671"/>
                    </a:lnTo>
                    <a:lnTo>
                      <a:pt x="13162" y="1701"/>
                    </a:lnTo>
                    <a:lnTo>
                      <a:pt x="13160" y="1732"/>
                    </a:lnTo>
                    <a:lnTo>
                      <a:pt x="13155" y="1763"/>
                    </a:lnTo>
                    <a:lnTo>
                      <a:pt x="13147" y="1796"/>
                    </a:lnTo>
                    <a:lnTo>
                      <a:pt x="13137" y="1828"/>
                    </a:lnTo>
                    <a:lnTo>
                      <a:pt x="13126" y="1859"/>
                    </a:lnTo>
                    <a:lnTo>
                      <a:pt x="13114" y="1889"/>
                    </a:lnTo>
                    <a:lnTo>
                      <a:pt x="13100" y="1918"/>
                    </a:lnTo>
                    <a:lnTo>
                      <a:pt x="13086" y="1946"/>
                    </a:lnTo>
                    <a:lnTo>
                      <a:pt x="13070" y="1974"/>
                    </a:lnTo>
                    <a:lnTo>
                      <a:pt x="13053" y="1999"/>
                    </a:lnTo>
                    <a:lnTo>
                      <a:pt x="13035" y="2024"/>
                    </a:lnTo>
                    <a:lnTo>
                      <a:pt x="13017" y="2049"/>
                    </a:lnTo>
                    <a:lnTo>
                      <a:pt x="12997" y="2072"/>
                    </a:lnTo>
                    <a:lnTo>
                      <a:pt x="12976" y="2095"/>
                    </a:lnTo>
                    <a:lnTo>
                      <a:pt x="12954" y="2116"/>
                    </a:lnTo>
                    <a:lnTo>
                      <a:pt x="12932" y="2136"/>
                    </a:lnTo>
                    <a:lnTo>
                      <a:pt x="12908" y="2155"/>
                    </a:lnTo>
                    <a:lnTo>
                      <a:pt x="12885" y="2173"/>
                    </a:lnTo>
                    <a:lnTo>
                      <a:pt x="12860" y="2191"/>
                    </a:lnTo>
                    <a:lnTo>
                      <a:pt x="12834" y="2208"/>
                    </a:lnTo>
                    <a:lnTo>
                      <a:pt x="12808" y="2223"/>
                    </a:lnTo>
                    <a:lnTo>
                      <a:pt x="12781" y="2238"/>
                    </a:lnTo>
                    <a:lnTo>
                      <a:pt x="12753" y="2251"/>
                    </a:lnTo>
                    <a:lnTo>
                      <a:pt x="12726" y="2264"/>
                    </a:lnTo>
                    <a:lnTo>
                      <a:pt x="12697" y="2275"/>
                    </a:lnTo>
                    <a:lnTo>
                      <a:pt x="12668" y="2285"/>
                    </a:lnTo>
                    <a:lnTo>
                      <a:pt x="12639" y="2295"/>
                    </a:lnTo>
                    <a:lnTo>
                      <a:pt x="12609" y="2304"/>
                    </a:lnTo>
                    <a:lnTo>
                      <a:pt x="12579" y="2311"/>
                    </a:lnTo>
                    <a:lnTo>
                      <a:pt x="12548" y="2318"/>
                    </a:lnTo>
                    <a:lnTo>
                      <a:pt x="12516" y="2322"/>
                    </a:lnTo>
                    <a:lnTo>
                      <a:pt x="12485" y="2327"/>
                    </a:lnTo>
                    <a:lnTo>
                      <a:pt x="12454" y="2331"/>
                    </a:lnTo>
                    <a:lnTo>
                      <a:pt x="12422" y="2333"/>
                    </a:lnTo>
                    <a:lnTo>
                      <a:pt x="12366" y="2333"/>
                    </a:lnTo>
                    <a:lnTo>
                      <a:pt x="12311" y="2332"/>
                    </a:lnTo>
                    <a:lnTo>
                      <a:pt x="12256" y="2329"/>
                    </a:lnTo>
                    <a:lnTo>
                      <a:pt x="12202" y="2326"/>
                    </a:lnTo>
                    <a:lnTo>
                      <a:pt x="12148" y="2322"/>
                    </a:lnTo>
                    <a:lnTo>
                      <a:pt x="12096" y="2317"/>
                    </a:lnTo>
                    <a:lnTo>
                      <a:pt x="12043" y="2309"/>
                    </a:lnTo>
                    <a:lnTo>
                      <a:pt x="11991" y="2299"/>
                    </a:lnTo>
                    <a:lnTo>
                      <a:pt x="11965" y="2294"/>
                    </a:lnTo>
                    <a:lnTo>
                      <a:pt x="11940" y="2287"/>
                    </a:lnTo>
                    <a:lnTo>
                      <a:pt x="11914" y="2280"/>
                    </a:lnTo>
                    <a:lnTo>
                      <a:pt x="11889" y="2273"/>
                    </a:lnTo>
                    <a:lnTo>
                      <a:pt x="11864" y="2265"/>
                    </a:lnTo>
                    <a:lnTo>
                      <a:pt x="11838" y="2255"/>
                    </a:lnTo>
                    <a:lnTo>
                      <a:pt x="11814" y="2246"/>
                    </a:lnTo>
                    <a:lnTo>
                      <a:pt x="11789" y="2235"/>
                    </a:lnTo>
                    <a:lnTo>
                      <a:pt x="11764" y="2224"/>
                    </a:lnTo>
                    <a:lnTo>
                      <a:pt x="11740" y="2212"/>
                    </a:lnTo>
                    <a:lnTo>
                      <a:pt x="11716" y="2199"/>
                    </a:lnTo>
                    <a:lnTo>
                      <a:pt x="11691" y="2185"/>
                    </a:lnTo>
                    <a:lnTo>
                      <a:pt x="11667" y="2170"/>
                    </a:lnTo>
                    <a:lnTo>
                      <a:pt x="11644" y="2154"/>
                    </a:lnTo>
                    <a:lnTo>
                      <a:pt x="11620" y="2138"/>
                    </a:lnTo>
                    <a:lnTo>
                      <a:pt x="11597" y="2119"/>
                    </a:lnTo>
                    <a:lnTo>
                      <a:pt x="11597" y="2258"/>
                    </a:lnTo>
                    <a:lnTo>
                      <a:pt x="9612" y="2258"/>
                    </a:lnTo>
                    <a:lnTo>
                      <a:pt x="9560" y="2134"/>
                    </a:lnTo>
                    <a:lnTo>
                      <a:pt x="9545" y="2145"/>
                    </a:lnTo>
                    <a:lnTo>
                      <a:pt x="9529" y="2155"/>
                    </a:lnTo>
                    <a:lnTo>
                      <a:pt x="9512" y="2165"/>
                    </a:lnTo>
                    <a:lnTo>
                      <a:pt x="9496" y="2175"/>
                    </a:lnTo>
                    <a:lnTo>
                      <a:pt x="9464" y="2191"/>
                    </a:lnTo>
                    <a:lnTo>
                      <a:pt x="9432" y="2205"/>
                    </a:lnTo>
                    <a:lnTo>
                      <a:pt x="9398" y="2217"/>
                    </a:lnTo>
                    <a:lnTo>
                      <a:pt x="9363" y="2227"/>
                    </a:lnTo>
                    <a:lnTo>
                      <a:pt x="9329" y="2236"/>
                    </a:lnTo>
                    <a:lnTo>
                      <a:pt x="9293" y="2242"/>
                    </a:lnTo>
                    <a:lnTo>
                      <a:pt x="9256" y="2247"/>
                    </a:lnTo>
                    <a:lnTo>
                      <a:pt x="9219" y="2252"/>
                    </a:lnTo>
                    <a:lnTo>
                      <a:pt x="9181" y="2254"/>
                    </a:lnTo>
                    <a:lnTo>
                      <a:pt x="9140" y="2257"/>
                    </a:lnTo>
                    <a:lnTo>
                      <a:pt x="9058" y="2259"/>
                    </a:lnTo>
                    <a:lnTo>
                      <a:pt x="8969" y="2259"/>
                    </a:lnTo>
                    <a:lnTo>
                      <a:pt x="8826" y="2259"/>
                    </a:lnTo>
                    <a:lnTo>
                      <a:pt x="8787" y="2259"/>
                    </a:lnTo>
                    <a:lnTo>
                      <a:pt x="8750" y="2257"/>
                    </a:lnTo>
                    <a:lnTo>
                      <a:pt x="8712" y="2253"/>
                    </a:lnTo>
                    <a:lnTo>
                      <a:pt x="8675" y="2249"/>
                    </a:lnTo>
                    <a:lnTo>
                      <a:pt x="8638" y="2243"/>
                    </a:lnTo>
                    <a:lnTo>
                      <a:pt x="8602" y="2236"/>
                    </a:lnTo>
                    <a:lnTo>
                      <a:pt x="8566" y="2228"/>
                    </a:lnTo>
                    <a:lnTo>
                      <a:pt x="8532" y="2218"/>
                    </a:lnTo>
                    <a:lnTo>
                      <a:pt x="8497" y="2208"/>
                    </a:lnTo>
                    <a:lnTo>
                      <a:pt x="8463" y="2197"/>
                    </a:lnTo>
                    <a:lnTo>
                      <a:pt x="8431" y="2184"/>
                    </a:lnTo>
                    <a:lnTo>
                      <a:pt x="8400" y="2170"/>
                    </a:lnTo>
                    <a:lnTo>
                      <a:pt x="8369" y="2154"/>
                    </a:lnTo>
                    <a:lnTo>
                      <a:pt x="8340" y="2138"/>
                    </a:lnTo>
                    <a:lnTo>
                      <a:pt x="8311" y="2120"/>
                    </a:lnTo>
                    <a:lnTo>
                      <a:pt x="8283" y="2102"/>
                    </a:lnTo>
                    <a:lnTo>
                      <a:pt x="8257" y="2082"/>
                    </a:lnTo>
                    <a:lnTo>
                      <a:pt x="8232" y="2061"/>
                    </a:lnTo>
                    <a:lnTo>
                      <a:pt x="8208" y="2039"/>
                    </a:lnTo>
                    <a:lnTo>
                      <a:pt x="8186" y="2017"/>
                    </a:lnTo>
                    <a:lnTo>
                      <a:pt x="8165" y="1993"/>
                    </a:lnTo>
                    <a:lnTo>
                      <a:pt x="8146" y="1968"/>
                    </a:lnTo>
                    <a:lnTo>
                      <a:pt x="8128" y="1942"/>
                    </a:lnTo>
                    <a:lnTo>
                      <a:pt x="8112" y="1916"/>
                    </a:lnTo>
                    <a:lnTo>
                      <a:pt x="8097" y="1887"/>
                    </a:lnTo>
                    <a:lnTo>
                      <a:pt x="8084" y="1858"/>
                    </a:lnTo>
                    <a:lnTo>
                      <a:pt x="8073" y="1829"/>
                    </a:lnTo>
                    <a:lnTo>
                      <a:pt x="8064" y="1798"/>
                    </a:lnTo>
                    <a:lnTo>
                      <a:pt x="8057" y="1767"/>
                    </a:lnTo>
                    <a:lnTo>
                      <a:pt x="8051" y="1733"/>
                    </a:lnTo>
                    <a:lnTo>
                      <a:pt x="8047" y="1700"/>
                    </a:lnTo>
                    <a:lnTo>
                      <a:pt x="8046" y="1665"/>
                    </a:lnTo>
                    <a:lnTo>
                      <a:pt x="8044" y="1518"/>
                    </a:lnTo>
                    <a:lnTo>
                      <a:pt x="8044" y="713"/>
                    </a:lnTo>
                    <a:lnTo>
                      <a:pt x="7387" y="713"/>
                    </a:lnTo>
                    <a:lnTo>
                      <a:pt x="6552" y="2258"/>
                    </a:lnTo>
                    <a:lnTo>
                      <a:pt x="5686" y="2258"/>
                    </a:lnTo>
                    <a:lnTo>
                      <a:pt x="4800" y="713"/>
                    </a:lnTo>
                    <a:lnTo>
                      <a:pt x="4324" y="713"/>
                    </a:lnTo>
                    <a:lnTo>
                      <a:pt x="4324" y="1665"/>
                    </a:lnTo>
                    <a:lnTo>
                      <a:pt x="4509" y="1665"/>
                    </a:lnTo>
                    <a:lnTo>
                      <a:pt x="4509" y="2259"/>
                    </a:lnTo>
                    <a:lnTo>
                      <a:pt x="1531" y="2259"/>
                    </a:lnTo>
                    <a:lnTo>
                      <a:pt x="1531" y="1666"/>
                    </a:lnTo>
                    <a:lnTo>
                      <a:pt x="1703" y="1666"/>
                    </a:lnTo>
                    <a:lnTo>
                      <a:pt x="1703" y="899"/>
                    </a:lnTo>
                    <a:lnTo>
                      <a:pt x="1702" y="887"/>
                    </a:lnTo>
                    <a:lnTo>
                      <a:pt x="1702" y="876"/>
                    </a:lnTo>
                    <a:lnTo>
                      <a:pt x="1700" y="864"/>
                    </a:lnTo>
                    <a:lnTo>
                      <a:pt x="1698" y="853"/>
                    </a:lnTo>
                    <a:lnTo>
                      <a:pt x="1694" y="842"/>
                    </a:lnTo>
                    <a:lnTo>
                      <a:pt x="1691" y="832"/>
                    </a:lnTo>
                    <a:lnTo>
                      <a:pt x="1686" y="823"/>
                    </a:lnTo>
                    <a:lnTo>
                      <a:pt x="1681" y="813"/>
                    </a:lnTo>
                    <a:lnTo>
                      <a:pt x="1676" y="804"/>
                    </a:lnTo>
                    <a:lnTo>
                      <a:pt x="1669" y="795"/>
                    </a:lnTo>
                    <a:lnTo>
                      <a:pt x="1662" y="787"/>
                    </a:lnTo>
                    <a:lnTo>
                      <a:pt x="1654" y="779"/>
                    </a:lnTo>
                    <a:lnTo>
                      <a:pt x="1646" y="772"/>
                    </a:lnTo>
                    <a:lnTo>
                      <a:pt x="1637" y="765"/>
                    </a:lnTo>
                    <a:lnTo>
                      <a:pt x="1628" y="758"/>
                    </a:lnTo>
                    <a:lnTo>
                      <a:pt x="1618" y="752"/>
                    </a:lnTo>
                    <a:lnTo>
                      <a:pt x="1597" y="741"/>
                    </a:lnTo>
                    <a:lnTo>
                      <a:pt x="1575" y="730"/>
                    </a:lnTo>
                    <a:lnTo>
                      <a:pt x="1551" y="722"/>
                    </a:lnTo>
                    <a:lnTo>
                      <a:pt x="1525" y="715"/>
                    </a:lnTo>
                    <a:lnTo>
                      <a:pt x="1499" y="711"/>
                    </a:lnTo>
                    <a:lnTo>
                      <a:pt x="1471" y="706"/>
                    </a:lnTo>
                    <a:lnTo>
                      <a:pt x="1442" y="705"/>
                    </a:lnTo>
                    <a:lnTo>
                      <a:pt x="1412" y="704"/>
                    </a:lnTo>
                    <a:lnTo>
                      <a:pt x="1387" y="705"/>
                    </a:lnTo>
                    <a:lnTo>
                      <a:pt x="1362" y="706"/>
                    </a:lnTo>
                    <a:lnTo>
                      <a:pt x="1339" y="709"/>
                    </a:lnTo>
                    <a:lnTo>
                      <a:pt x="1316" y="715"/>
                    </a:lnTo>
                    <a:lnTo>
                      <a:pt x="1293" y="721"/>
                    </a:lnTo>
                    <a:lnTo>
                      <a:pt x="1271" y="730"/>
                    </a:lnTo>
                    <a:lnTo>
                      <a:pt x="1250" y="740"/>
                    </a:lnTo>
                    <a:lnTo>
                      <a:pt x="1230" y="752"/>
                    </a:lnTo>
                    <a:lnTo>
                      <a:pt x="1210" y="766"/>
                    </a:lnTo>
                    <a:lnTo>
                      <a:pt x="1190" y="782"/>
                    </a:lnTo>
                    <a:lnTo>
                      <a:pt x="1172" y="801"/>
                    </a:lnTo>
                    <a:lnTo>
                      <a:pt x="1154" y="822"/>
                    </a:lnTo>
                    <a:lnTo>
                      <a:pt x="1138" y="844"/>
                    </a:lnTo>
                    <a:lnTo>
                      <a:pt x="1122" y="869"/>
                    </a:lnTo>
                    <a:lnTo>
                      <a:pt x="1107" y="898"/>
                    </a:lnTo>
                    <a:lnTo>
                      <a:pt x="1093" y="928"/>
                    </a:lnTo>
                    <a:lnTo>
                      <a:pt x="1093" y="1666"/>
                    </a:lnTo>
                    <a:lnTo>
                      <a:pt x="1279" y="1666"/>
                    </a:lnTo>
                    <a:lnTo>
                      <a:pt x="1278" y="2259"/>
                    </a:lnTo>
                    <a:lnTo>
                      <a:pt x="0" y="2259"/>
                    </a:lnTo>
                    <a:lnTo>
                      <a:pt x="1" y="1666"/>
                    </a:lnTo>
                    <a:lnTo>
                      <a:pt x="197" y="1666"/>
                    </a:lnTo>
                    <a:lnTo>
                      <a:pt x="197" y="713"/>
                    </a:lnTo>
                    <a:lnTo>
                      <a:pt x="1" y="713"/>
                    </a:lnTo>
                    <a:lnTo>
                      <a:pt x="1" y="84"/>
                    </a:lnTo>
                    <a:lnTo>
                      <a:pt x="1093" y="84"/>
                    </a:lnTo>
                    <a:lnTo>
                      <a:pt x="1091" y="292"/>
                    </a:lnTo>
                    <a:lnTo>
                      <a:pt x="1278" y="179"/>
                    </a:lnTo>
                    <a:lnTo>
                      <a:pt x="1309" y="162"/>
                    </a:lnTo>
                    <a:lnTo>
                      <a:pt x="1342" y="147"/>
                    </a:lnTo>
                    <a:lnTo>
                      <a:pt x="1374" y="133"/>
                    </a:lnTo>
                    <a:lnTo>
                      <a:pt x="1409" y="120"/>
                    </a:lnTo>
                    <a:lnTo>
                      <a:pt x="1443" y="109"/>
                    </a:lnTo>
                    <a:lnTo>
                      <a:pt x="1478" y="98"/>
                    </a:lnTo>
                    <a:lnTo>
                      <a:pt x="1514" y="89"/>
                    </a:lnTo>
                    <a:lnTo>
                      <a:pt x="1550" y="82"/>
                    </a:lnTo>
                    <a:lnTo>
                      <a:pt x="1585" y="75"/>
                    </a:lnTo>
                    <a:lnTo>
                      <a:pt x="1621" y="69"/>
                    </a:lnTo>
                    <a:lnTo>
                      <a:pt x="1656" y="65"/>
                    </a:lnTo>
                    <a:lnTo>
                      <a:pt x="1691" y="61"/>
                    </a:lnTo>
                    <a:lnTo>
                      <a:pt x="1725" y="59"/>
                    </a:lnTo>
                    <a:lnTo>
                      <a:pt x="1759" y="57"/>
                    </a:lnTo>
                    <a:lnTo>
                      <a:pt x="1791" y="56"/>
                    </a:lnTo>
                    <a:lnTo>
                      <a:pt x="1822" y="56"/>
                    </a:lnTo>
                    <a:lnTo>
                      <a:pt x="1872" y="57"/>
                    </a:lnTo>
                    <a:lnTo>
                      <a:pt x="1919" y="60"/>
                    </a:lnTo>
                    <a:lnTo>
                      <a:pt x="1967" y="64"/>
                    </a:lnTo>
                    <a:lnTo>
                      <a:pt x="2013" y="69"/>
                    </a:lnTo>
                    <a:lnTo>
                      <a:pt x="2057" y="77"/>
                    </a:lnTo>
                    <a:lnTo>
                      <a:pt x="2101" y="87"/>
                    </a:lnTo>
                    <a:lnTo>
                      <a:pt x="2122" y="92"/>
                    </a:lnTo>
                    <a:lnTo>
                      <a:pt x="2142" y="98"/>
                    </a:lnTo>
                    <a:lnTo>
                      <a:pt x="2163" y="105"/>
                    </a:lnTo>
                    <a:lnTo>
                      <a:pt x="2184" y="113"/>
                    </a:lnTo>
                    <a:lnTo>
                      <a:pt x="2205" y="120"/>
                    </a:lnTo>
                    <a:lnTo>
                      <a:pt x="2224" y="129"/>
                    </a:lnTo>
                    <a:lnTo>
                      <a:pt x="2244" y="139"/>
                    </a:lnTo>
                    <a:lnTo>
                      <a:pt x="2264" y="148"/>
                    </a:lnTo>
                    <a:lnTo>
                      <a:pt x="2282" y="158"/>
                    </a:lnTo>
                    <a:lnTo>
                      <a:pt x="2302" y="170"/>
                    </a:lnTo>
                    <a:lnTo>
                      <a:pt x="2320" y="181"/>
                    </a:lnTo>
                    <a:lnTo>
                      <a:pt x="2339" y="194"/>
                    </a:lnTo>
                    <a:lnTo>
                      <a:pt x="2357" y="207"/>
                    </a:lnTo>
                    <a:lnTo>
                      <a:pt x="2376" y="221"/>
                    </a:lnTo>
                    <a:lnTo>
                      <a:pt x="2393" y="236"/>
                    </a:lnTo>
                    <a:lnTo>
                      <a:pt x="2410" y="251"/>
                    </a:lnTo>
                    <a:lnTo>
                      <a:pt x="2429" y="267"/>
                    </a:lnTo>
                    <a:lnTo>
                      <a:pt x="2445" y="284"/>
                    </a:lnTo>
                    <a:lnTo>
                      <a:pt x="2462" y="303"/>
                    </a:lnTo>
                    <a:lnTo>
                      <a:pt x="2480" y="321"/>
                    </a:lnTo>
                    <a:lnTo>
                      <a:pt x="2497" y="346"/>
                    </a:lnTo>
                    <a:lnTo>
                      <a:pt x="2513" y="369"/>
                    </a:lnTo>
                    <a:lnTo>
                      <a:pt x="2528" y="393"/>
                    </a:lnTo>
                    <a:lnTo>
                      <a:pt x="2542" y="417"/>
                    </a:lnTo>
                    <a:lnTo>
                      <a:pt x="2555" y="443"/>
                    </a:lnTo>
                    <a:lnTo>
                      <a:pt x="2566" y="467"/>
                    </a:lnTo>
                    <a:lnTo>
                      <a:pt x="2578" y="492"/>
                    </a:lnTo>
                    <a:lnTo>
                      <a:pt x="2587" y="518"/>
                    </a:lnTo>
                    <a:lnTo>
                      <a:pt x="2595" y="543"/>
                    </a:lnTo>
                    <a:lnTo>
                      <a:pt x="2602" y="570"/>
                    </a:lnTo>
                    <a:lnTo>
                      <a:pt x="2609" y="595"/>
                    </a:lnTo>
                    <a:lnTo>
                      <a:pt x="2614" y="622"/>
                    </a:lnTo>
                    <a:lnTo>
                      <a:pt x="2617" y="647"/>
                    </a:lnTo>
                    <a:lnTo>
                      <a:pt x="2621" y="674"/>
                    </a:lnTo>
                    <a:lnTo>
                      <a:pt x="2622" y="701"/>
                    </a:lnTo>
                    <a:lnTo>
                      <a:pt x="2623" y="728"/>
                    </a:lnTo>
                    <a:lnTo>
                      <a:pt x="2623" y="1665"/>
                    </a:lnTo>
                    <a:lnTo>
                      <a:pt x="3375" y="1665"/>
                    </a:lnTo>
                    <a:lnTo>
                      <a:pt x="3375" y="711"/>
                    </a:lnTo>
                    <a:lnTo>
                      <a:pt x="3218" y="713"/>
                    </a:lnTo>
                    <a:lnTo>
                      <a:pt x="3218" y="84"/>
                    </a:lnTo>
                    <a:lnTo>
                      <a:pt x="6023" y="84"/>
                    </a:lnTo>
                    <a:lnTo>
                      <a:pt x="6023" y="711"/>
                    </a:lnTo>
                    <a:lnTo>
                      <a:pt x="5881" y="711"/>
                    </a:lnTo>
                    <a:lnTo>
                      <a:pt x="6209" y="1323"/>
                    </a:lnTo>
                    <a:lnTo>
                      <a:pt x="6514" y="711"/>
                    </a:lnTo>
                    <a:lnTo>
                      <a:pt x="6343" y="711"/>
                    </a:lnTo>
                    <a:lnTo>
                      <a:pt x="6343" y="84"/>
                    </a:lnTo>
                    <a:lnTo>
                      <a:pt x="8953" y="84"/>
                    </a:lnTo>
                    <a:lnTo>
                      <a:pt x="8953" y="1373"/>
                    </a:lnTo>
                    <a:lnTo>
                      <a:pt x="8954" y="1389"/>
                    </a:lnTo>
                    <a:lnTo>
                      <a:pt x="8956" y="1405"/>
                    </a:lnTo>
                    <a:lnTo>
                      <a:pt x="8957" y="1420"/>
                    </a:lnTo>
                    <a:lnTo>
                      <a:pt x="8960" y="1435"/>
                    </a:lnTo>
                    <a:lnTo>
                      <a:pt x="8964" y="1450"/>
                    </a:lnTo>
                    <a:lnTo>
                      <a:pt x="8967" y="1464"/>
                    </a:lnTo>
                    <a:lnTo>
                      <a:pt x="8973" y="1478"/>
                    </a:lnTo>
                    <a:lnTo>
                      <a:pt x="8979" y="1492"/>
                    </a:lnTo>
                    <a:lnTo>
                      <a:pt x="8984" y="1506"/>
                    </a:lnTo>
                    <a:lnTo>
                      <a:pt x="8991" y="1518"/>
                    </a:lnTo>
                    <a:lnTo>
                      <a:pt x="8999" y="1530"/>
                    </a:lnTo>
                    <a:lnTo>
                      <a:pt x="9008" y="1541"/>
                    </a:lnTo>
                    <a:lnTo>
                      <a:pt x="9017" y="1553"/>
                    </a:lnTo>
                    <a:lnTo>
                      <a:pt x="9026" y="1564"/>
                    </a:lnTo>
                    <a:lnTo>
                      <a:pt x="9035" y="1575"/>
                    </a:lnTo>
                    <a:lnTo>
                      <a:pt x="9046" y="1584"/>
                    </a:lnTo>
                    <a:lnTo>
                      <a:pt x="9057" y="1593"/>
                    </a:lnTo>
                    <a:lnTo>
                      <a:pt x="9068" y="1603"/>
                    </a:lnTo>
                    <a:lnTo>
                      <a:pt x="9080" y="1611"/>
                    </a:lnTo>
                    <a:lnTo>
                      <a:pt x="9092" y="1619"/>
                    </a:lnTo>
                    <a:lnTo>
                      <a:pt x="9105" y="1626"/>
                    </a:lnTo>
                    <a:lnTo>
                      <a:pt x="9117" y="1633"/>
                    </a:lnTo>
                    <a:lnTo>
                      <a:pt x="9131" y="1638"/>
                    </a:lnTo>
                    <a:lnTo>
                      <a:pt x="9145" y="1644"/>
                    </a:lnTo>
                    <a:lnTo>
                      <a:pt x="9159" y="1649"/>
                    </a:lnTo>
                    <a:lnTo>
                      <a:pt x="9173" y="1653"/>
                    </a:lnTo>
                    <a:lnTo>
                      <a:pt x="9188" y="1657"/>
                    </a:lnTo>
                    <a:lnTo>
                      <a:pt x="9202" y="1660"/>
                    </a:lnTo>
                    <a:lnTo>
                      <a:pt x="9217" y="1663"/>
                    </a:lnTo>
                    <a:lnTo>
                      <a:pt x="9232" y="1664"/>
                    </a:lnTo>
                    <a:lnTo>
                      <a:pt x="9248" y="1665"/>
                    </a:lnTo>
                    <a:lnTo>
                      <a:pt x="9263" y="1665"/>
                    </a:lnTo>
                    <a:lnTo>
                      <a:pt x="9287" y="1665"/>
                    </a:lnTo>
                    <a:lnTo>
                      <a:pt x="9313" y="1662"/>
                    </a:lnTo>
                    <a:lnTo>
                      <a:pt x="9338" y="1657"/>
                    </a:lnTo>
                    <a:lnTo>
                      <a:pt x="9363" y="1650"/>
                    </a:lnTo>
                    <a:lnTo>
                      <a:pt x="9376" y="1645"/>
                    </a:lnTo>
                    <a:lnTo>
                      <a:pt x="9389" y="1641"/>
                    </a:lnTo>
                    <a:lnTo>
                      <a:pt x="9400" y="1635"/>
                    </a:lnTo>
                    <a:lnTo>
                      <a:pt x="9413" y="1629"/>
                    </a:lnTo>
                    <a:lnTo>
                      <a:pt x="9425" y="1622"/>
                    </a:lnTo>
                    <a:lnTo>
                      <a:pt x="9436" y="1615"/>
                    </a:lnTo>
                    <a:lnTo>
                      <a:pt x="9447" y="1607"/>
                    </a:lnTo>
                    <a:lnTo>
                      <a:pt x="9458" y="1599"/>
                    </a:lnTo>
                    <a:lnTo>
                      <a:pt x="9469" y="1590"/>
                    </a:lnTo>
                    <a:lnTo>
                      <a:pt x="9479" y="1581"/>
                    </a:lnTo>
                    <a:lnTo>
                      <a:pt x="9488" y="1570"/>
                    </a:lnTo>
                    <a:lnTo>
                      <a:pt x="9497" y="1560"/>
                    </a:lnTo>
                    <a:lnTo>
                      <a:pt x="9506" y="1548"/>
                    </a:lnTo>
                    <a:lnTo>
                      <a:pt x="9514" y="1536"/>
                    </a:lnTo>
                    <a:lnTo>
                      <a:pt x="9522" y="1523"/>
                    </a:lnTo>
                    <a:lnTo>
                      <a:pt x="9529" y="1509"/>
                    </a:lnTo>
                    <a:lnTo>
                      <a:pt x="9534" y="1495"/>
                    </a:lnTo>
                    <a:lnTo>
                      <a:pt x="9540" y="1480"/>
                    </a:lnTo>
                    <a:lnTo>
                      <a:pt x="9546" y="1465"/>
                    </a:lnTo>
                    <a:lnTo>
                      <a:pt x="9549" y="1449"/>
                    </a:lnTo>
                    <a:lnTo>
                      <a:pt x="9553" y="1432"/>
                    </a:lnTo>
                    <a:lnTo>
                      <a:pt x="9556" y="1413"/>
                    </a:lnTo>
                    <a:lnTo>
                      <a:pt x="9558" y="1395"/>
                    </a:lnTo>
                    <a:lnTo>
                      <a:pt x="9559" y="1375"/>
                    </a:lnTo>
                    <a:lnTo>
                      <a:pt x="9559" y="711"/>
                    </a:lnTo>
                    <a:lnTo>
                      <a:pt x="9321" y="711"/>
                    </a:lnTo>
                    <a:lnTo>
                      <a:pt x="9321" y="84"/>
                    </a:lnTo>
                    <a:lnTo>
                      <a:pt x="10469" y="84"/>
                    </a:lnTo>
                    <a:lnTo>
                      <a:pt x="10469" y="1665"/>
                    </a:lnTo>
                    <a:lnTo>
                      <a:pt x="11700" y="1664"/>
                    </a:lnTo>
                    <a:lnTo>
                      <a:pt x="11712" y="1678"/>
                    </a:lnTo>
                    <a:lnTo>
                      <a:pt x="11726" y="1690"/>
                    </a:lnTo>
                    <a:lnTo>
                      <a:pt x="11742" y="1703"/>
                    </a:lnTo>
                    <a:lnTo>
                      <a:pt x="11759" y="1715"/>
                    </a:lnTo>
                    <a:lnTo>
                      <a:pt x="11776" y="1727"/>
                    </a:lnTo>
                    <a:lnTo>
                      <a:pt x="11794" y="1739"/>
                    </a:lnTo>
                    <a:lnTo>
                      <a:pt x="11814" y="1749"/>
                    </a:lnTo>
                    <a:lnTo>
                      <a:pt x="11835" y="1761"/>
                    </a:lnTo>
                    <a:lnTo>
                      <a:pt x="11856" y="1771"/>
                    </a:lnTo>
                    <a:lnTo>
                      <a:pt x="11876" y="1781"/>
                    </a:lnTo>
                    <a:lnTo>
                      <a:pt x="11898" y="1790"/>
                    </a:lnTo>
                    <a:lnTo>
                      <a:pt x="11920" y="1799"/>
                    </a:lnTo>
                    <a:lnTo>
                      <a:pt x="11943" y="1807"/>
                    </a:lnTo>
                    <a:lnTo>
                      <a:pt x="11965" y="1814"/>
                    </a:lnTo>
                    <a:lnTo>
                      <a:pt x="11987" y="1821"/>
                    </a:lnTo>
                    <a:lnTo>
                      <a:pt x="12010" y="1827"/>
                    </a:lnTo>
                    <a:lnTo>
                      <a:pt x="12032" y="1833"/>
                    </a:lnTo>
                    <a:lnTo>
                      <a:pt x="12054" y="1836"/>
                    </a:lnTo>
                    <a:lnTo>
                      <a:pt x="12076" y="1839"/>
                    </a:lnTo>
                    <a:lnTo>
                      <a:pt x="12097" y="1842"/>
                    </a:lnTo>
                    <a:lnTo>
                      <a:pt x="12118" y="1844"/>
                    </a:lnTo>
                    <a:lnTo>
                      <a:pt x="12137" y="1844"/>
                    </a:lnTo>
                    <a:lnTo>
                      <a:pt x="12157" y="1843"/>
                    </a:lnTo>
                    <a:lnTo>
                      <a:pt x="12176" y="1842"/>
                    </a:lnTo>
                    <a:lnTo>
                      <a:pt x="12193" y="1838"/>
                    </a:lnTo>
                    <a:lnTo>
                      <a:pt x="12209" y="1835"/>
                    </a:lnTo>
                    <a:lnTo>
                      <a:pt x="12224" y="1829"/>
                    </a:lnTo>
                    <a:lnTo>
                      <a:pt x="12238" y="1822"/>
                    </a:lnTo>
                    <a:lnTo>
                      <a:pt x="12251" y="1814"/>
                    </a:lnTo>
                    <a:lnTo>
                      <a:pt x="12261" y="1805"/>
                    </a:lnTo>
                    <a:lnTo>
                      <a:pt x="12271" y="1794"/>
                    </a:lnTo>
                    <a:lnTo>
                      <a:pt x="12278" y="1782"/>
                    </a:lnTo>
                    <a:lnTo>
                      <a:pt x="12287" y="1768"/>
                    </a:lnTo>
                    <a:lnTo>
                      <a:pt x="12293" y="1755"/>
                    </a:lnTo>
                    <a:lnTo>
                      <a:pt x="12299" y="1741"/>
                    </a:lnTo>
                    <a:lnTo>
                      <a:pt x="12304" y="1730"/>
                    </a:lnTo>
                    <a:lnTo>
                      <a:pt x="12307" y="1717"/>
                    </a:lnTo>
                    <a:lnTo>
                      <a:pt x="12311" y="1705"/>
                    </a:lnTo>
                    <a:lnTo>
                      <a:pt x="12313" y="1694"/>
                    </a:lnTo>
                    <a:lnTo>
                      <a:pt x="12314" y="1682"/>
                    </a:lnTo>
                    <a:lnTo>
                      <a:pt x="12314" y="1671"/>
                    </a:lnTo>
                    <a:lnTo>
                      <a:pt x="12314" y="1660"/>
                    </a:lnTo>
                    <a:lnTo>
                      <a:pt x="12313" y="1650"/>
                    </a:lnTo>
                    <a:lnTo>
                      <a:pt x="12311" y="1641"/>
                    </a:lnTo>
                    <a:lnTo>
                      <a:pt x="12307" y="1630"/>
                    </a:lnTo>
                    <a:lnTo>
                      <a:pt x="12304" y="1621"/>
                    </a:lnTo>
                    <a:lnTo>
                      <a:pt x="12298" y="1612"/>
                    </a:lnTo>
                    <a:lnTo>
                      <a:pt x="12293" y="1603"/>
                    </a:lnTo>
                    <a:lnTo>
                      <a:pt x="12287" y="1595"/>
                    </a:lnTo>
                    <a:lnTo>
                      <a:pt x="12280" y="1586"/>
                    </a:lnTo>
                    <a:lnTo>
                      <a:pt x="12270" y="1577"/>
                    </a:lnTo>
                    <a:lnTo>
                      <a:pt x="12262" y="1570"/>
                    </a:lnTo>
                    <a:lnTo>
                      <a:pt x="12252" y="1562"/>
                    </a:lnTo>
                    <a:lnTo>
                      <a:pt x="12241" y="1554"/>
                    </a:lnTo>
                    <a:lnTo>
                      <a:pt x="12230" y="1547"/>
                    </a:lnTo>
                    <a:lnTo>
                      <a:pt x="12217" y="1540"/>
                    </a:lnTo>
                    <a:lnTo>
                      <a:pt x="12189" y="1526"/>
                    </a:lnTo>
                    <a:lnTo>
                      <a:pt x="12158" y="1514"/>
                    </a:lnTo>
                    <a:lnTo>
                      <a:pt x="12125" y="1501"/>
                    </a:lnTo>
                    <a:lnTo>
                      <a:pt x="12087" y="1489"/>
                    </a:lnTo>
                    <a:lnTo>
                      <a:pt x="12037" y="1474"/>
                    </a:lnTo>
                    <a:lnTo>
                      <a:pt x="11984" y="1458"/>
                    </a:lnTo>
                    <a:lnTo>
                      <a:pt x="11928" y="1442"/>
                    </a:lnTo>
                    <a:lnTo>
                      <a:pt x="11871" y="1425"/>
                    </a:lnTo>
                    <a:lnTo>
                      <a:pt x="11811" y="1406"/>
                    </a:lnTo>
                    <a:lnTo>
                      <a:pt x="11750" y="1387"/>
                    </a:lnTo>
                    <a:lnTo>
                      <a:pt x="11690" y="1367"/>
                    </a:lnTo>
                    <a:lnTo>
                      <a:pt x="11629" y="1345"/>
                    </a:lnTo>
                    <a:lnTo>
                      <a:pt x="11569" y="1323"/>
                    </a:lnTo>
                    <a:lnTo>
                      <a:pt x="11509" y="1300"/>
                    </a:lnTo>
                    <a:lnTo>
                      <a:pt x="11451" y="1276"/>
                    </a:lnTo>
                    <a:lnTo>
                      <a:pt x="11396" y="1249"/>
                    </a:lnTo>
                    <a:lnTo>
                      <a:pt x="11368" y="1236"/>
                    </a:lnTo>
                    <a:lnTo>
                      <a:pt x="11343" y="1222"/>
                    </a:lnTo>
                    <a:lnTo>
                      <a:pt x="11316" y="1209"/>
                    </a:lnTo>
                    <a:lnTo>
                      <a:pt x="11292" y="1194"/>
                    </a:lnTo>
                    <a:lnTo>
                      <a:pt x="11267" y="1179"/>
                    </a:lnTo>
                    <a:lnTo>
                      <a:pt x="11244" y="1164"/>
                    </a:lnTo>
                    <a:lnTo>
                      <a:pt x="11222" y="1149"/>
                    </a:lnTo>
                    <a:lnTo>
                      <a:pt x="11202" y="1132"/>
                    </a:lnTo>
                    <a:lnTo>
                      <a:pt x="11173" y="1108"/>
                    </a:lnTo>
                    <a:lnTo>
                      <a:pt x="11146" y="1083"/>
                    </a:lnTo>
                    <a:lnTo>
                      <a:pt x="11135" y="1069"/>
                    </a:lnTo>
                    <a:lnTo>
                      <a:pt x="11123" y="1056"/>
                    </a:lnTo>
                    <a:lnTo>
                      <a:pt x="11112" y="1042"/>
                    </a:lnTo>
                    <a:lnTo>
                      <a:pt x="11101" y="1028"/>
                    </a:lnTo>
                    <a:lnTo>
                      <a:pt x="11092" y="1015"/>
                    </a:lnTo>
                    <a:lnTo>
                      <a:pt x="11083" y="1001"/>
                    </a:lnTo>
                    <a:lnTo>
                      <a:pt x="11073" y="986"/>
                    </a:lnTo>
                    <a:lnTo>
                      <a:pt x="11065" y="971"/>
                    </a:lnTo>
                    <a:lnTo>
                      <a:pt x="11058" y="956"/>
                    </a:lnTo>
                    <a:lnTo>
                      <a:pt x="11051" y="939"/>
                    </a:lnTo>
                    <a:lnTo>
                      <a:pt x="11044" y="923"/>
                    </a:lnTo>
                    <a:lnTo>
                      <a:pt x="11039" y="906"/>
                    </a:lnTo>
                    <a:lnTo>
                      <a:pt x="11033" y="889"/>
                    </a:lnTo>
                    <a:lnTo>
                      <a:pt x="11028" y="871"/>
                    </a:lnTo>
                    <a:lnTo>
                      <a:pt x="11025" y="853"/>
                    </a:lnTo>
                    <a:lnTo>
                      <a:pt x="11020" y="834"/>
                    </a:lnTo>
                    <a:lnTo>
                      <a:pt x="11018" y="815"/>
                    </a:lnTo>
                    <a:lnTo>
                      <a:pt x="11016" y="795"/>
                    </a:lnTo>
                    <a:lnTo>
                      <a:pt x="11013" y="774"/>
                    </a:lnTo>
                    <a:lnTo>
                      <a:pt x="11012" y="753"/>
                    </a:lnTo>
                    <a:lnTo>
                      <a:pt x="11010" y="709"/>
                    </a:lnTo>
                    <a:lnTo>
                      <a:pt x="11011" y="662"/>
                    </a:lnTo>
                    <a:lnTo>
                      <a:pt x="11014" y="611"/>
                    </a:lnTo>
                    <a:lnTo>
                      <a:pt x="11019" y="558"/>
                    </a:lnTo>
                    <a:lnTo>
                      <a:pt x="11024" y="528"/>
                    </a:lnTo>
                    <a:lnTo>
                      <a:pt x="11031" y="499"/>
                    </a:lnTo>
                    <a:lnTo>
                      <a:pt x="11039" y="470"/>
                    </a:lnTo>
                    <a:lnTo>
                      <a:pt x="11049" y="441"/>
                    </a:lnTo>
                    <a:lnTo>
                      <a:pt x="11061" y="414"/>
                    </a:lnTo>
                    <a:lnTo>
                      <a:pt x="11073" y="387"/>
                    </a:lnTo>
                    <a:lnTo>
                      <a:pt x="11088" y="361"/>
                    </a:lnTo>
                    <a:lnTo>
                      <a:pt x="11105" y="335"/>
                    </a:lnTo>
                    <a:lnTo>
                      <a:pt x="11122" y="311"/>
                    </a:lnTo>
                    <a:lnTo>
                      <a:pt x="11140" y="287"/>
                    </a:lnTo>
                    <a:lnTo>
                      <a:pt x="11160" y="263"/>
                    </a:lnTo>
                    <a:lnTo>
                      <a:pt x="11181" y="240"/>
                    </a:lnTo>
                    <a:lnTo>
                      <a:pt x="11203" y="218"/>
                    </a:lnTo>
                    <a:lnTo>
                      <a:pt x="11225" y="199"/>
                    </a:lnTo>
                    <a:lnTo>
                      <a:pt x="11249" y="178"/>
                    </a:lnTo>
                    <a:lnTo>
                      <a:pt x="11273" y="159"/>
                    </a:lnTo>
                    <a:lnTo>
                      <a:pt x="11299" y="141"/>
                    </a:lnTo>
                    <a:lnTo>
                      <a:pt x="11325" y="125"/>
                    </a:lnTo>
                    <a:lnTo>
                      <a:pt x="11351" y="109"/>
                    </a:lnTo>
                    <a:lnTo>
                      <a:pt x="11378" y="94"/>
                    </a:lnTo>
                    <a:lnTo>
                      <a:pt x="11406" y="80"/>
                    </a:lnTo>
                    <a:lnTo>
                      <a:pt x="11434" y="66"/>
                    </a:lnTo>
                    <a:lnTo>
                      <a:pt x="11462" y="54"/>
                    </a:lnTo>
                    <a:lnTo>
                      <a:pt x="11490" y="44"/>
                    </a:lnTo>
                    <a:lnTo>
                      <a:pt x="11519" y="35"/>
                    </a:lnTo>
                    <a:lnTo>
                      <a:pt x="11548" y="25"/>
                    </a:lnTo>
                    <a:lnTo>
                      <a:pt x="11577" y="19"/>
                    </a:lnTo>
                    <a:lnTo>
                      <a:pt x="11605" y="13"/>
                    </a:lnTo>
                    <a:lnTo>
                      <a:pt x="11634" y="7"/>
                    </a:lnTo>
                    <a:lnTo>
                      <a:pt x="11663" y="4"/>
                    </a:lnTo>
                    <a:lnTo>
                      <a:pt x="11690" y="1"/>
                    </a:lnTo>
                    <a:lnTo>
                      <a:pt x="11718"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28" name="Freeform 8"/>
              <p:cNvSpPr>
                <a:spLocks/>
              </p:cNvSpPr>
              <p:nvPr/>
            </p:nvSpPr>
            <p:spPr bwMode="auto">
              <a:xfrm>
                <a:off x="5148262" y="2136775"/>
                <a:ext cx="4695826" cy="492124"/>
              </a:xfrm>
              <a:custGeom>
                <a:avLst/>
                <a:gdLst>
                  <a:gd name="T0" fmla="*/ 0 w 8874"/>
                  <a:gd name="T1" fmla="*/ 0 h 929"/>
                  <a:gd name="T2" fmla="*/ 8874 w 8874"/>
                  <a:gd name="T3" fmla="*/ 0 h 929"/>
                  <a:gd name="T4" fmla="*/ 8874 w 8874"/>
                  <a:gd name="T5" fmla="*/ 929 h 929"/>
                  <a:gd name="T6" fmla="*/ 1 w 8874"/>
                  <a:gd name="T7" fmla="*/ 929 h 929"/>
                  <a:gd name="T8" fmla="*/ 22 w 8874"/>
                  <a:gd name="T9" fmla="*/ 906 h 929"/>
                  <a:gd name="T10" fmla="*/ 42 w 8874"/>
                  <a:gd name="T11" fmla="*/ 882 h 929"/>
                  <a:gd name="T12" fmla="*/ 61 w 8874"/>
                  <a:gd name="T13" fmla="*/ 857 h 929"/>
                  <a:gd name="T14" fmla="*/ 78 w 8874"/>
                  <a:gd name="T15" fmla="*/ 831 h 929"/>
                  <a:gd name="T16" fmla="*/ 94 w 8874"/>
                  <a:gd name="T17" fmla="*/ 804 h 929"/>
                  <a:gd name="T18" fmla="*/ 109 w 8874"/>
                  <a:gd name="T19" fmla="*/ 776 h 929"/>
                  <a:gd name="T20" fmla="*/ 123 w 8874"/>
                  <a:gd name="T21" fmla="*/ 748 h 929"/>
                  <a:gd name="T22" fmla="*/ 136 w 8874"/>
                  <a:gd name="T23" fmla="*/ 719 h 929"/>
                  <a:gd name="T24" fmla="*/ 147 w 8874"/>
                  <a:gd name="T25" fmla="*/ 690 h 929"/>
                  <a:gd name="T26" fmla="*/ 157 w 8874"/>
                  <a:gd name="T27" fmla="*/ 659 h 929"/>
                  <a:gd name="T28" fmla="*/ 166 w 8874"/>
                  <a:gd name="T29" fmla="*/ 629 h 929"/>
                  <a:gd name="T30" fmla="*/ 173 w 8874"/>
                  <a:gd name="T31" fmla="*/ 596 h 929"/>
                  <a:gd name="T32" fmla="*/ 177 w 8874"/>
                  <a:gd name="T33" fmla="*/ 565 h 929"/>
                  <a:gd name="T34" fmla="*/ 182 w 8874"/>
                  <a:gd name="T35" fmla="*/ 531 h 929"/>
                  <a:gd name="T36" fmla="*/ 184 w 8874"/>
                  <a:gd name="T37" fmla="*/ 499 h 929"/>
                  <a:gd name="T38" fmla="*/ 186 w 8874"/>
                  <a:gd name="T39" fmla="*/ 466 h 929"/>
                  <a:gd name="T40" fmla="*/ 184 w 8874"/>
                  <a:gd name="T41" fmla="*/ 432 h 929"/>
                  <a:gd name="T42" fmla="*/ 182 w 8874"/>
                  <a:gd name="T43" fmla="*/ 399 h 929"/>
                  <a:gd name="T44" fmla="*/ 177 w 8874"/>
                  <a:gd name="T45" fmla="*/ 366 h 929"/>
                  <a:gd name="T46" fmla="*/ 173 w 8874"/>
                  <a:gd name="T47" fmla="*/ 334 h 929"/>
                  <a:gd name="T48" fmla="*/ 165 w 8874"/>
                  <a:gd name="T49" fmla="*/ 303 h 929"/>
                  <a:gd name="T50" fmla="*/ 157 w 8874"/>
                  <a:gd name="T51" fmla="*/ 272 h 929"/>
                  <a:gd name="T52" fmla="*/ 146 w 8874"/>
                  <a:gd name="T53" fmla="*/ 240 h 929"/>
                  <a:gd name="T54" fmla="*/ 136 w 8874"/>
                  <a:gd name="T55" fmla="*/ 211 h 929"/>
                  <a:gd name="T56" fmla="*/ 123 w 8874"/>
                  <a:gd name="T57" fmla="*/ 181 h 929"/>
                  <a:gd name="T58" fmla="*/ 109 w 8874"/>
                  <a:gd name="T59" fmla="*/ 154 h 929"/>
                  <a:gd name="T60" fmla="*/ 93 w 8874"/>
                  <a:gd name="T61" fmla="*/ 126 h 929"/>
                  <a:gd name="T62" fmla="*/ 77 w 8874"/>
                  <a:gd name="T63" fmla="*/ 98 h 929"/>
                  <a:gd name="T64" fmla="*/ 60 w 8874"/>
                  <a:gd name="T65" fmla="*/ 73 h 929"/>
                  <a:gd name="T66" fmla="*/ 40 w 8874"/>
                  <a:gd name="T67" fmla="*/ 47 h 929"/>
                  <a:gd name="T68" fmla="*/ 20 w 8874"/>
                  <a:gd name="T69" fmla="*/ 23 h 929"/>
                  <a:gd name="T70" fmla="*/ 0 w 8874"/>
                  <a:gd name="T7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74" h="929">
                    <a:moveTo>
                      <a:pt x="0" y="0"/>
                    </a:moveTo>
                    <a:lnTo>
                      <a:pt x="8874" y="0"/>
                    </a:lnTo>
                    <a:lnTo>
                      <a:pt x="8874" y="929"/>
                    </a:lnTo>
                    <a:lnTo>
                      <a:pt x="1" y="929"/>
                    </a:lnTo>
                    <a:lnTo>
                      <a:pt x="22" y="906"/>
                    </a:lnTo>
                    <a:lnTo>
                      <a:pt x="42" y="882"/>
                    </a:lnTo>
                    <a:lnTo>
                      <a:pt x="61" y="857"/>
                    </a:lnTo>
                    <a:lnTo>
                      <a:pt x="78" y="831"/>
                    </a:lnTo>
                    <a:lnTo>
                      <a:pt x="94" y="804"/>
                    </a:lnTo>
                    <a:lnTo>
                      <a:pt x="109" y="776"/>
                    </a:lnTo>
                    <a:lnTo>
                      <a:pt x="123" y="748"/>
                    </a:lnTo>
                    <a:lnTo>
                      <a:pt x="136" y="719"/>
                    </a:lnTo>
                    <a:lnTo>
                      <a:pt x="147" y="690"/>
                    </a:lnTo>
                    <a:lnTo>
                      <a:pt x="157" y="659"/>
                    </a:lnTo>
                    <a:lnTo>
                      <a:pt x="166" y="629"/>
                    </a:lnTo>
                    <a:lnTo>
                      <a:pt x="173" y="596"/>
                    </a:lnTo>
                    <a:lnTo>
                      <a:pt x="177" y="565"/>
                    </a:lnTo>
                    <a:lnTo>
                      <a:pt x="182" y="531"/>
                    </a:lnTo>
                    <a:lnTo>
                      <a:pt x="184" y="499"/>
                    </a:lnTo>
                    <a:lnTo>
                      <a:pt x="186" y="466"/>
                    </a:lnTo>
                    <a:lnTo>
                      <a:pt x="184" y="432"/>
                    </a:lnTo>
                    <a:lnTo>
                      <a:pt x="182" y="399"/>
                    </a:lnTo>
                    <a:lnTo>
                      <a:pt x="177" y="366"/>
                    </a:lnTo>
                    <a:lnTo>
                      <a:pt x="173" y="334"/>
                    </a:lnTo>
                    <a:lnTo>
                      <a:pt x="165" y="303"/>
                    </a:lnTo>
                    <a:lnTo>
                      <a:pt x="157" y="272"/>
                    </a:lnTo>
                    <a:lnTo>
                      <a:pt x="146" y="240"/>
                    </a:lnTo>
                    <a:lnTo>
                      <a:pt x="136" y="211"/>
                    </a:lnTo>
                    <a:lnTo>
                      <a:pt x="123" y="181"/>
                    </a:lnTo>
                    <a:lnTo>
                      <a:pt x="109" y="154"/>
                    </a:lnTo>
                    <a:lnTo>
                      <a:pt x="93" y="126"/>
                    </a:lnTo>
                    <a:lnTo>
                      <a:pt x="77" y="98"/>
                    </a:lnTo>
                    <a:lnTo>
                      <a:pt x="60" y="73"/>
                    </a:lnTo>
                    <a:lnTo>
                      <a:pt x="40" y="47"/>
                    </a:lnTo>
                    <a:lnTo>
                      <a:pt x="20" y="23"/>
                    </a:lnTo>
                    <a:lnTo>
                      <a:pt x="0"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29" name="Freeform 9"/>
              <p:cNvSpPr>
                <a:spLocks/>
              </p:cNvSpPr>
              <p:nvPr/>
            </p:nvSpPr>
            <p:spPr bwMode="auto">
              <a:xfrm>
                <a:off x="2865441" y="2136775"/>
                <a:ext cx="1762127" cy="492124"/>
              </a:xfrm>
              <a:custGeom>
                <a:avLst/>
                <a:gdLst>
                  <a:gd name="T0" fmla="*/ 0 w 3330"/>
                  <a:gd name="T1" fmla="*/ 929 h 929"/>
                  <a:gd name="T2" fmla="*/ 0 w 3330"/>
                  <a:gd name="T3" fmla="*/ 0 h 929"/>
                  <a:gd name="T4" fmla="*/ 3330 w 3330"/>
                  <a:gd name="T5" fmla="*/ 0 h 929"/>
                  <a:gd name="T6" fmla="*/ 3309 w 3330"/>
                  <a:gd name="T7" fmla="*/ 23 h 929"/>
                  <a:gd name="T8" fmla="*/ 3289 w 3330"/>
                  <a:gd name="T9" fmla="*/ 47 h 929"/>
                  <a:gd name="T10" fmla="*/ 3270 w 3330"/>
                  <a:gd name="T11" fmla="*/ 73 h 929"/>
                  <a:gd name="T12" fmla="*/ 3252 w 3330"/>
                  <a:gd name="T13" fmla="*/ 98 h 929"/>
                  <a:gd name="T14" fmla="*/ 3236 w 3330"/>
                  <a:gd name="T15" fmla="*/ 126 h 929"/>
                  <a:gd name="T16" fmla="*/ 3221 w 3330"/>
                  <a:gd name="T17" fmla="*/ 154 h 929"/>
                  <a:gd name="T18" fmla="*/ 3207 w 3330"/>
                  <a:gd name="T19" fmla="*/ 181 h 929"/>
                  <a:gd name="T20" fmla="*/ 3194 w 3330"/>
                  <a:gd name="T21" fmla="*/ 211 h 929"/>
                  <a:gd name="T22" fmla="*/ 3183 w 3330"/>
                  <a:gd name="T23" fmla="*/ 240 h 929"/>
                  <a:gd name="T24" fmla="*/ 3172 w 3330"/>
                  <a:gd name="T25" fmla="*/ 272 h 929"/>
                  <a:gd name="T26" fmla="*/ 3164 w 3330"/>
                  <a:gd name="T27" fmla="*/ 303 h 929"/>
                  <a:gd name="T28" fmla="*/ 3157 w 3330"/>
                  <a:gd name="T29" fmla="*/ 334 h 929"/>
                  <a:gd name="T30" fmla="*/ 3151 w 3330"/>
                  <a:gd name="T31" fmla="*/ 366 h 929"/>
                  <a:gd name="T32" fmla="*/ 3147 w 3330"/>
                  <a:gd name="T33" fmla="*/ 399 h 929"/>
                  <a:gd name="T34" fmla="*/ 3144 w 3330"/>
                  <a:gd name="T35" fmla="*/ 432 h 929"/>
                  <a:gd name="T36" fmla="*/ 3143 w 3330"/>
                  <a:gd name="T37" fmla="*/ 466 h 929"/>
                  <a:gd name="T38" fmla="*/ 3144 w 3330"/>
                  <a:gd name="T39" fmla="*/ 499 h 929"/>
                  <a:gd name="T40" fmla="*/ 3147 w 3330"/>
                  <a:gd name="T41" fmla="*/ 531 h 929"/>
                  <a:gd name="T42" fmla="*/ 3151 w 3330"/>
                  <a:gd name="T43" fmla="*/ 565 h 929"/>
                  <a:gd name="T44" fmla="*/ 3156 w 3330"/>
                  <a:gd name="T45" fmla="*/ 596 h 929"/>
                  <a:gd name="T46" fmla="*/ 3163 w 3330"/>
                  <a:gd name="T47" fmla="*/ 629 h 929"/>
                  <a:gd name="T48" fmla="*/ 3172 w 3330"/>
                  <a:gd name="T49" fmla="*/ 659 h 929"/>
                  <a:gd name="T50" fmla="*/ 3181 w 3330"/>
                  <a:gd name="T51" fmla="*/ 690 h 929"/>
                  <a:gd name="T52" fmla="*/ 3193 w 3330"/>
                  <a:gd name="T53" fmla="*/ 719 h 929"/>
                  <a:gd name="T54" fmla="*/ 3206 w 3330"/>
                  <a:gd name="T55" fmla="*/ 748 h 929"/>
                  <a:gd name="T56" fmla="*/ 3220 w 3330"/>
                  <a:gd name="T57" fmla="*/ 776 h 929"/>
                  <a:gd name="T58" fmla="*/ 3235 w 3330"/>
                  <a:gd name="T59" fmla="*/ 804 h 929"/>
                  <a:gd name="T60" fmla="*/ 3251 w 3330"/>
                  <a:gd name="T61" fmla="*/ 831 h 929"/>
                  <a:gd name="T62" fmla="*/ 3269 w 3330"/>
                  <a:gd name="T63" fmla="*/ 857 h 929"/>
                  <a:gd name="T64" fmla="*/ 3288 w 3330"/>
                  <a:gd name="T65" fmla="*/ 882 h 929"/>
                  <a:gd name="T66" fmla="*/ 3307 w 3330"/>
                  <a:gd name="T67" fmla="*/ 906 h 929"/>
                  <a:gd name="T68" fmla="*/ 3328 w 3330"/>
                  <a:gd name="T69" fmla="*/ 929 h 929"/>
                  <a:gd name="T70" fmla="*/ 0 w 3330"/>
                  <a:gd name="T71"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30" h="929">
                    <a:moveTo>
                      <a:pt x="0" y="929"/>
                    </a:moveTo>
                    <a:lnTo>
                      <a:pt x="0" y="0"/>
                    </a:lnTo>
                    <a:lnTo>
                      <a:pt x="3330" y="0"/>
                    </a:lnTo>
                    <a:lnTo>
                      <a:pt x="3309" y="23"/>
                    </a:lnTo>
                    <a:lnTo>
                      <a:pt x="3289" y="47"/>
                    </a:lnTo>
                    <a:lnTo>
                      <a:pt x="3270" y="73"/>
                    </a:lnTo>
                    <a:lnTo>
                      <a:pt x="3252" y="98"/>
                    </a:lnTo>
                    <a:lnTo>
                      <a:pt x="3236" y="126"/>
                    </a:lnTo>
                    <a:lnTo>
                      <a:pt x="3221" y="154"/>
                    </a:lnTo>
                    <a:lnTo>
                      <a:pt x="3207" y="181"/>
                    </a:lnTo>
                    <a:lnTo>
                      <a:pt x="3194" y="211"/>
                    </a:lnTo>
                    <a:lnTo>
                      <a:pt x="3183" y="240"/>
                    </a:lnTo>
                    <a:lnTo>
                      <a:pt x="3172" y="272"/>
                    </a:lnTo>
                    <a:lnTo>
                      <a:pt x="3164" y="303"/>
                    </a:lnTo>
                    <a:lnTo>
                      <a:pt x="3157" y="334"/>
                    </a:lnTo>
                    <a:lnTo>
                      <a:pt x="3151" y="366"/>
                    </a:lnTo>
                    <a:lnTo>
                      <a:pt x="3147" y="399"/>
                    </a:lnTo>
                    <a:lnTo>
                      <a:pt x="3144" y="432"/>
                    </a:lnTo>
                    <a:lnTo>
                      <a:pt x="3143" y="466"/>
                    </a:lnTo>
                    <a:lnTo>
                      <a:pt x="3144" y="499"/>
                    </a:lnTo>
                    <a:lnTo>
                      <a:pt x="3147" y="531"/>
                    </a:lnTo>
                    <a:lnTo>
                      <a:pt x="3151" y="565"/>
                    </a:lnTo>
                    <a:lnTo>
                      <a:pt x="3156" y="596"/>
                    </a:lnTo>
                    <a:lnTo>
                      <a:pt x="3163" y="629"/>
                    </a:lnTo>
                    <a:lnTo>
                      <a:pt x="3172" y="659"/>
                    </a:lnTo>
                    <a:lnTo>
                      <a:pt x="3181" y="690"/>
                    </a:lnTo>
                    <a:lnTo>
                      <a:pt x="3193" y="719"/>
                    </a:lnTo>
                    <a:lnTo>
                      <a:pt x="3206" y="748"/>
                    </a:lnTo>
                    <a:lnTo>
                      <a:pt x="3220" y="776"/>
                    </a:lnTo>
                    <a:lnTo>
                      <a:pt x="3235" y="804"/>
                    </a:lnTo>
                    <a:lnTo>
                      <a:pt x="3251" y="831"/>
                    </a:lnTo>
                    <a:lnTo>
                      <a:pt x="3269" y="857"/>
                    </a:lnTo>
                    <a:lnTo>
                      <a:pt x="3288" y="882"/>
                    </a:lnTo>
                    <a:lnTo>
                      <a:pt x="3307" y="906"/>
                    </a:lnTo>
                    <a:lnTo>
                      <a:pt x="3328" y="929"/>
                    </a:lnTo>
                    <a:lnTo>
                      <a:pt x="0" y="929"/>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30" name="Rectangle 10"/>
              <p:cNvSpPr>
                <a:spLocks noChangeArrowheads="1"/>
              </p:cNvSpPr>
              <p:nvPr/>
            </p:nvSpPr>
            <p:spPr bwMode="auto">
              <a:xfrm>
                <a:off x="2871788" y="4232277"/>
                <a:ext cx="6972300" cy="488948"/>
              </a:xfrm>
              <a:prstGeom prst="rect">
                <a:avLst/>
              </a:pr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grpSp>
        <p:pic>
          <p:nvPicPr>
            <p:cNvPr id="23" name="Picture 2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69398" y="32936"/>
              <a:ext cx="1267097" cy="712743"/>
            </a:xfrm>
            <a:prstGeom prst="rect">
              <a:avLst/>
            </a:prstGeom>
          </p:spPr>
        </p:pic>
      </p:grpSp>
    </p:spTree>
    <p:extLst>
      <p:ext uri="{BB962C8B-B14F-4D97-AF65-F5344CB8AC3E}">
        <p14:creationId xmlns:p14="http://schemas.microsoft.com/office/powerpoint/2010/main" val="848071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971600" y="1179709"/>
            <a:ext cx="7978924" cy="4337523"/>
          </a:xfrm>
        </p:spPr>
        <p:txBody>
          <a:bodyPr>
            <a:noAutofit/>
          </a:bodyPr>
          <a:lstStyle/>
          <a:p>
            <a:pPr algn="just"/>
            <a:r>
              <a:rPr lang="en-IN" sz="2200" dirty="0" smtClean="0">
                <a:solidFill>
                  <a:schemeClr val="tx1"/>
                </a:solidFill>
              </a:rPr>
              <a:t>Appropriate sensor technology for monitoring, for each application.</a:t>
            </a:r>
          </a:p>
          <a:p>
            <a:pPr algn="just"/>
            <a:r>
              <a:rPr lang="en-IN" sz="2200" dirty="0" smtClean="0">
                <a:solidFill>
                  <a:schemeClr val="tx1"/>
                </a:solidFill>
              </a:rPr>
              <a:t>Assistance in selecting the right technology for your </a:t>
            </a:r>
            <a:r>
              <a:rPr lang="en-IN" sz="2200" dirty="0">
                <a:solidFill>
                  <a:schemeClr val="tx1"/>
                </a:solidFill>
              </a:rPr>
              <a:t>application. </a:t>
            </a:r>
            <a:endParaRPr lang="en-IN" sz="2200" dirty="0" smtClean="0">
              <a:solidFill>
                <a:schemeClr val="tx1"/>
              </a:solidFill>
            </a:endParaRPr>
          </a:p>
          <a:p>
            <a:pPr algn="just"/>
            <a:r>
              <a:rPr lang="en-IN" sz="2200" dirty="0" smtClean="0">
                <a:solidFill>
                  <a:schemeClr val="tx1"/>
                </a:solidFill>
              </a:rPr>
              <a:t>Flow </a:t>
            </a:r>
            <a:r>
              <a:rPr lang="en-IN" sz="2200" dirty="0">
                <a:solidFill>
                  <a:schemeClr val="tx1"/>
                </a:solidFill>
              </a:rPr>
              <a:t>surveys and meter verifications using portable equipment</a:t>
            </a:r>
            <a:r>
              <a:rPr lang="en-IN" sz="2200" dirty="0" smtClean="0">
                <a:solidFill>
                  <a:schemeClr val="tx1"/>
                </a:solidFill>
              </a:rPr>
              <a:t>.</a:t>
            </a:r>
          </a:p>
          <a:p>
            <a:pPr algn="just"/>
            <a:r>
              <a:rPr lang="en-IN" sz="2200" dirty="0" smtClean="0">
                <a:solidFill>
                  <a:schemeClr val="tx1"/>
                </a:solidFill>
              </a:rPr>
              <a:t>Installation suitable for your site conditions, such as power sources, wired or wireless</a:t>
            </a:r>
            <a:r>
              <a:rPr lang="en-IN" sz="2200" dirty="0">
                <a:solidFill>
                  <a:schemeClr val="tx1"/>
                </a:solidFill>
              </a:rPr>
              <a:t> </a:t>
            </a:r>
            <a:r>
              <a:rPr lang="en-IN" sz="2200" dirty="0" smtClean="0">
                <a:solidFill>
                  <a:schemeClr val="tx1"/>
                </a:solidFill>
              </a:rPr>
              <a:t>monitoring solutions.</a:t>
            </a:r>
          </a:p>
          <a:p>
            <a:pPr algn="just"/>
            <a:r>
              <a:rPr lang="en-IN" sz="2200" dirty="0" smtClean="0">
                <a:solidFill>
                  <a:schemeClr val="tx1"/>
                </a:solidFill>
              </a:rPr>
              <a:t>German technology with over 50 years in the water industry.</a:t>
            </a:r>
          </a:p>
          <a:p>
            <a:pPr algn="just"/>
            <a:r>
              <a:rPr lang="en-IN" sz="2200" dirty="0" smtClean="0">
                <a:solidFill>
                  <a:schemeClr val="tx1"/>
                </a:solidFill>
              </a:rPr>
              <a:t>Installation / support services.</a:t>
            </a:r>
          </a:p>
          <a:p>
            <a:pPr algn="just"/>
            <a:r>
              <a:rPr lang="en-IN" sz="2200" dirty="0" smtClean="0">
                <a:solidFill>
                  <a:schemeClr val="tx1"/>
                </a:solidFill>
              </a:rPr>
              <a:t>Automation and remote control systems – Telemetry / SCADA.</a:t>
            </a:r>
          </a:p>
          <a:p>
            <a:pPr algn="just"/>
            <a:r>
              <a:rPr lang="en-IN" sz="2200" dirty="0" smtClean="0">
                <a:solidFill>
                  <a:schemeClr val="tx1"/>
                </a:solidFill>
              </a:rPr>
              <a:t>Analytical tools for KPI monitoring and quick identifications of developing problems.</a:t>
            </a:r>
          </a:p>
          <a:p>
            <a:pPr algn="just"/>
            <a:r>
              <a:rPr lang="en-IN" sz="2200" dirty="0" smtClean="0">
                <a:solidFill>
                  <a:schemeClr val="tx1"/>
                </a:solidFill>
              </a:rPr>
              <a:t>Web based infrastructure monitoring data for current management needs.</a:t>
            </a:r>
            <a:endParaRPr lang="en-IN" sz="2200" dirty="0">
              <a:solidFill>
                <a:schemeClr val="tx1"/>
              </a:solidFill>
            </a:endParaRPr>
          </a:p>
        </p:txBody>
      </p:sp>
      <p:sp>
        <p:nvSpPr>
          <p:cNvPr id="8" name="Title 3"/>
          <p:cNvSpPr txBox="1">
            <a:spLocks noGrp="1"/>
          </p:cNvSpPr>
          <p:nvPr>
            <p:ph type="title"/>
          </p:nvPr>
        </p:nvSpPr>
        <p:spPr>
          <a:xfrm>
            <a:off x="1181052" y="180145"/>
            <a:ext cx="6649966" cy="584775"/>
          </a:xfrm>
          <a:prstGeom prst="rect">
            <a:avLst/>
          </a:prstGeom>
          <a:no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200" b="1" i="1" dirty="0" smtClean="0">
                <a:solidFill>
                  <a:srgbClr val="FF0000"/>
                </a:solidFill>
                <a:effectLst>
                  <a:outerShdw blurRad="38100" dist="38100" dir="2700000" algn="tl">
                    <a:srgbClr val="000000">
                      <a:alpha val="43137"/>
                    </a:srgbClr>
                  </a:outerShdw>
                </a:effectLst>
                <a:latin typeface="+mn-lt"/>
                <a:ea typeface="+mn-ea"/>
                <a:cs typeface="+mn-cs"/>
              </a:rPr>
              <a:t>We Provide</a:t>
            </a:r>
            <a:endParaRPr lang="en-US" sz="3200" b="1" i="1" dirty="0">
              <a:solidFill>
                <a:srgbClr val="FF0000"/>
              </a:solidFill>
              <a:effectLst>
                <a:outerShdw blurRad="38100" dist="38100" dir="2700000" algn="tl">
                  <a:srgbClr val="000000">
                    <a:alpha val="43137"/>
                  </a:srgbClr>
                </a:outerShdw>
              </a:effectLst>
              <a:latin typeface="+mn-lt"/>
              <a:ea typeface="+mn-ea"/>
              <a:cs typeface="+mn-cs"/>
            </a:endParaRPr>
          </a:p>
        </p:txBody>
      </p:sp>
      <p:grpSp>
        <p:nvGrpSpPr>
          <p:cNvPr id="7" name="Group 6"/>
          <p:cNvGrpSpPr/>
          <p:nvPr/>
        </p:nvGrpSpPr>
        <p:grpSpPr>
          <a:xfrm>
            <a:off x="62906" y="32937"/>
            <a:ext cx="8973589" cy="672334"/>
            <a:chOff x="62906" y="32936"/>
            <a:chExt cx="8973589" cy="712743"/>
          </a:xfrm>
        </p:grpSpPr>
        <p:grpSp>
          <p:nvGrpSpPr>
            <p:cNvPr id="9" name="Gruppieren 5"/>
            <p:cNvGrpSpPr>
              <a:grpSpLocks noChangeAspect="1"/>
            </p:cNvGrpSpPr>
            <p:nvPr/>
          </p:nvGrpSpPr>
          <p:grpSpPr>
            <a:xfrm>
              <a:off x="62906" y="115458"/>
              <a:ext cx="1842094" cy="494142"/>
              <a:chOff x="61913" y="2136775"/>
              <a:chExt cx="9839699" cy="2584450"/>
            </a:xfrm>
          </p:grpSpPr>
          <p:sp>
            <p:nvSpPr>
              <p:cNvPr id="11" name="Freeform 5"/>
              <p:cNvSpPr>
                <a:spLocks/>
              </p:cNvSpPr>
              <p:nvPr/>
            </p:nvSpPr>
            <p:spPr bwMode="auto">
              <a:xfrm>
                <a:off x="4643439" y="2138366"/>
                <a:ext cx="488952" cy="488948"/>
              </a:xfrm>
              <a:custGeom>
                <a:avLst/>
                <a:gdLst>
                  <a:gd name="T0" fmla="*/ 509 w 924"/>
                  <a:gd name="T1" fmla="*/ 3 h 925"/>
                  <a:gd name="T2" fmla="*/ 577 w 924"/>
                  <a:gd name="T3" fmla="*/ 14 h 925"/>
                  <a:gd name="T4" fmla="*/ 642 w 924"/>
                  <a:gd name="T5" fmla="*/ 36 h 925"/>
                  <a:gd name="T6" fmla="*/ 702 w 924"/>
                  <a:gd name="T7" fmla="*/ 67 h 925"/>
                  <a:gd name="T8" fmla="*/ 756 w 924"/>
                  <a:gd name="T9" fmla="*/ 106 h 925"/>
                  <a:gd name="T10" fmla="*/ 803 w 924"/>
                  <a:gd name="T11" fmla="*/ 152 h 925"/>
                  <a:gd name="T12" fmla="*/ 845 w 924"/>
                  <a:gd name="T13" fmla="*/ 205 h 925"/>
                  <a:gd name="T14" fmla="*/ 878 w 924"/>
                  <a:gd name="T15" fmla="*/ 263 h 925"/>
                  <a:gd name="T16" fmla="*/ 903 w 924"/>
                  <a:gd name="T17" fmla="*/ 325 h 925"/>
                  <a:gd name="T18" fmla="*/ 919 w 924"/>
                  <a:gd name="T19" fmla="*/ 392 h 925"/>
                  <a:gd name="T20" fmla="*/ 924 w 924"/>
                  <a:gd name="T21" fmla="*/ 463 h 925"/>
                  <a:gd name="T22" fmla="*/ 919 w 924"/>
                  <a:gd name="T23" fmla="*/ 533 h 925"/>
                  <a:gd name="T24" fmla="*/ 903 w 924"/>
                  <a:gd name="T25" fmla="*/ 600 h 925"/>
                  <a:gd name="T26" fmla="*/ 878 w 924"/>
                  <a:gd name="T27" fmla="*/ 663 h 925"/>
                  <a:gd name="T28" fmla="*/ 845 w 924"/>
                  <a:gd name="T29" fmla="*/ 720 h 925"/>
                  <a:gd name="T30" fmla="*/ 803 w 924"/>
                  <a:gd name="T31" fmla="*/ 773 h 925"/>
                  <a:gd name="T32" fmla="*/ 756 w 924"/>
                  <a:gd name="T33" fmla="*/ 819 h 925"/>
                  <a:gd name="T34" fmla="*/ 702 w 924"/>
                  <a:gd name="T35" fmla="*/ 858 h 925"/>
                  <a:gd name="T36" fmla="*/ 642 w 924"/>
                  <a:gd name="T37" fmla="*/ 888 h 925"/>
                  <a:gd name="T38" fmla="*/ 577 w 924"/>
                  <a:gd name="T39" fmla="*/ 910 h 925"/>
                  <a:gd name="T40" fmla="*/ 509 w 924"/>
                  <a:gd name="T41" fmla="*/ 922 h 925"/>
                  <a:gd name="T42" fmla="*/ 438 w 924"/>
                  <a:gd name="T43" fmla="*/ 924 h 925"/>
                  <a:gd name="T44" fmla="*/ 369 w 924"/>
                  <a:gd name="T45" fmla="*/ 916 h 925"/>
                  <a:gd name="T46" fmla="*/ 303 w 924"/>
                  <a:gd name="T47" fmla="*/ 897 h 925"/>
                  <a:gd name="T48" fmla="*/ 242 w 924"/>
                  <a:gd name="T49" fmla="*/ 869 h 925"/>
                  <a:gd name="T50" fmla="*/ 186 w 924"/>
                  <a:gd name="T51" fmla="*/ 832 h 925"/>
                  <a:gd name="T52" fmla="*/ 136 w 924"/>
                  <a:gd name="T53" fmla="*/ 790 h 925"/>
                  <a:gd name="T54" fmla="*/ 92 w 924"/>
                  <a:gd name="T55" fmla="*/ 739 h 925"/>
                  <a:gd name="T56" fmla="*/ 56 w 924"/>
                  <a:gd name="T57" fmla="*/ 682 h 925"/>
                  <a:gd name="T58" fmla="*/ 28 w 924"/>
                  <a:gd name="T59" fmla="*/ 621 h 925"/>
                  <a:gd name="T60" fmla="*/ 10 w 924"/>
                  <a:gd name="T61" fmla="*/ 555 h 925"/>
                  <a:gd name="T62" fmla="*/ 0 w 924"/>
                  <a:gd name="T63" fmla="*/ 487 h 925"/>
                  <a:gd name="T64" fmla="*/ 3 w 924"/>
                  <a:gd name="T65" fmla="*/ 415 h 925"/>
                  <a:gd name="T66" fmla="*/ 14 w 924"/>
                  <a:gd name="T67" fmla="*/ 347 h 925"/>
                  <a:gd name="T68" fmla="*/ 36 w 924"/>
                  <a:gd name="T69" fmla="*/ 284 h 925"/>
                  <a:gd name="T70" fmla="*/ 67 w 924"/>
                  <a:gd name="T71" fmla="*/ 223 h 925"/>
                  <a:gd name="T72" fmla="*/ 106 w 924"/>
                  <a:gd name="T73" fmla="*/ 169 h 925"/>
                  <a:gd name="T74" fmla="*/ 152 w 924"/>
                  <a:gd name="T75" fmla="*/ 121 h 925"/>
                  <a:gd name="T76" fmla="*/ 204 w 924"/>
                  <a:gd name="T77" fmla="*/ 79 h 925"/>
                  <a:gd name="T78" fmla="*/ 261 w 924"/>
                  <a:gd name="T79" fmla="*/ 46 h 925"/>
                  <a:gd name="T80" fmla="*/ 325 w 924"/>
                  <a:gd name="T81" fmla="*/ 21 h 925"/>
                  <a:gd name="T82" fmla="*/ 392 w 924"/>
                  <a:gd name="T83" fmla="*/ 5 h 925"/>
                  <a:gd name="T84" fmla="*/ 463 w 924"/>
                  <a:gd name="T85"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4" h="925">
                    <a:moveTo>
                      <a:pt x="463" y="0"/>
                    </a:moveTo>
                    <a:lnTo>
                      <a:pt x="486" y="0"/>
                    </a:lnTo>
                    <a:lnTo>
                      <a:pt x="509" y="3"/>
                    </a:lnTo>
                    <a:lnTo>
                      <a:pt x="532" y="5"/>
                    </a:lnTo>
                    <a:lnTo>
                      <a:pt x="555" y="10"/>
                    </a:lnTo>
                    <a:lnTo>
                      <a:pt x="577" y="14"/>
                    </a:lnTo>
                    <a:lnTo>
                      <a:pt x="599" y="21"/>
                    </a:lnTo>
                    <a:lnTo>
                      <a:pt x="621" y="28"/>
                    </a:lnTo>
                    <a:lnTo>
                      <a:pt x="642" y="36"/>
                    </a:lnTo>
                    <a:lnTo>
                      <a:pt x="662" y="46"/>
                    </a:lnTo>
                    <a:lnTo>
                      <a:pt x="682" y="56"/>
                    </a:lnTo>
                    <a:lnTo>
                      <a:pt x="702" y="67"/>
                    </a:lnTo>
                    <a:lnTo>
                      <a:pt x="720" y="79"/>
                    </a:lnTo>
                    <a:lnTo>
                      <a:pt x="739" y="93"/>
                    </a:lnTo>
                    <a:lnTo>
                      <a:pt x="756" y="106"/>
                    </a:lnTo>
                    <a:lnTo>
                      <a:pt x="772" y="121"/>
                    </a:lnTo>
                    <a:lnTo>
                      <a:pt x="788" y="136"/>
                    </a:lnTo>
                    <a:lnTo>
                      <a:pt x="803" y="152"/>
                    </a:lnTo>
                    <a:lnTo>
                      <a:pt x="818" y="169"/>
                    </a:lnTo>
                    <a:lnTo>
                      <a:pt x="832" y="186"/>
                    </a:lnTo>
                    <a:lnTo>
                      <a:pt x="845" y="205"/>
                    </a:lnTo>
                    <a:lnTo>
                      <a:pt x="857" y="223"/>
                    </a:lnTo>
                    <a:lnTo>
                      <a:pt x="868" y="243"/>
                    </a:lnTo>
                    <a:lnTo>
                      <a:pt x="878" y="263"/>
                    </a:lnTo>
                    <a:lnTo>
                      <a:pt x="888" y="284"/>
                    </a:lnTo>
                    <a:lnTo>
                      <a:pt x="896" y="304"/>
                    </a:lnTo>
                    <a:lnTo>
                      <a:pt x="903" y="325"/>
                    </a:lnTo>
                    <a:lnTo>
                      <a:pt x="910" y="347"/>
                    </a:lnTo>
                    <a:lnTo>
                      <a:pt x="914" y="370"/>
                    </a:lnTo>
                    <a:lnTo>
                      <a:pt x="919" y="392"/>
                    </a:lnTo>
                    <a:lnTo>
                      <a:pt x="921" y="415"/>
                    </a:lnTo>
                    <a:lnTo>
                      <a:pt x="924" y="440"/>
                    </a:lnTo>
                    <a:lnTo>
                      <a:pt x="924" y="463"/>
                    </a:lnTo>
                    <a:lnTo>
                      <a:pt x="924" y="487"/>
                    </a:lnTo>
                    <a:lnTo>
                      <a:pt x="921" y="510"/>
                    </a:lnTo>
                    <a:lnTo>
                      <a:pt x="919" y="533"/>
                    </a:lnTo>
                    <a:lnTo>
                      <a:pt x="914" y="555"/>
                    </a:lnTo>
                    <a:lnTo>
                      <a:pt x="910" y="578"/>
                    </a:lnTo>
                    <a:lnTo>
                      <a:pt x="903" y="600"/>
                    </a:lnTo>
                    <a:lnTo>
                      <a:pt x="896" y="621"/>
                    </a:lnTo>
                    <a:lnTo>
                      <a:pt x="888" y="642"/>
                    </a:lnTo>
                    <a:lnTo>
                      <a:pt x="878" y="663"/>
                    </a:lnTo>
                    <a:lnTo>
                      <a:pt x="868" y="682"/>
                    </a:lnTo>
                    <a:lnTo>
                      <a:pt x="857" y="702"/>
                    </a:lnTo>
                    <a:lnTo>
                      <a:pt x="845" y="720"/>
                    </a:lnTo>
                    <a:lnTo>
                      <a:pt x="832" y="739"/>
                    </a:lnTo>
                    <a:lnTo>
                      <a:pt x="818" y="756"/>
                    </a:lnTo>
                    <a:lnTo>
                      <a:pt x="803" y="773"/>
                    </a:lnTo>
                    <a:lnTo>
                      <a:pt x="788" y="790"/>
                    </a:lnTo>
                    <a:lnTo>
                      <a:pt x="772" y="805"/>
                    </a:lnTo>
                    <a:lnTo>
                      <a:pt x="756" y="819"/>
                    </a:lnTo>
                    <a:lnTo>
                      <a:pt x="739" y="832"/>
                    </a:lnTo>
                    <a:lnTo>
                      <a:pt x="720" y="846"/>
                    </a:lnTo>
                    <a:lnTo>
                      <a:pt x="702" y="858"/>
                    </a:lnTo>
                    <a:lnTo>
                      <a:pt x="682" y="869"/>
                    </a:lnTo>
                    <a:lnTo>
                      <a:pt x="662" y="879"/>
                    </a:lnTo>
                    <a:lnTo>
                      <a:pt x="642" y="888"/>
                    </a:lnTo>
                    <a:lnTo>
                      <a:pt x="621" y="897"/>
                    </a:lnTo>
                    <a:lnTo>
                      <a:pt x="599" y="904"/>
                    </a:lnTo>
                    <a:lnTo>
                      <a:pt x="577" y="910"/>
                    </a:lnTo>
                    <a:lnTo>
                      <a:pt x="555" y="916"/>
                    </a:lnTo>
                    <a:lnTo>
                      <a:pt x="532" y="919"/>
                    </a:lnTo>
                    <a:lnTo>
                      <a:pt x="509" y="922"/>
                    </a:lnTo>
                    <a:lnTo>
                      <a:pt x="486" y="924"/>
                    </a:lnTo>
                    <a:lnTo>
                      <a:pt x="463" y="925"/>
                    </a:lnTo>
                    <a:lnTo>
                      <a:pt x="438" y="924"/>
                    </a:lnTo>
                    <a:lnTo>
                      <a:pt x="415" y="922"/>
                    </a:lnTo>
                    <a:lnTo>
                      <a:pt x="392" y="919"/>
                    </a:lnTo>
                    <a:lnTo>
                      <a:pt x="369" y="916"/>
                    </a:lnTo>
                    <a:lnTo>
                      <a:pt x="347" y="910"/>
                    </a:lnTo>
                    <a:lnTo>
                      <a:pt x="325" y="904"/>
                    </a:lnTo>
                    <a:lnTo>
                      <a:pt x="303" y="897"/>
                    </a:lnTo>
                    <a:lnTo>
                      <a:pt x="282" y="888"/>
                    </a:lnTo>
                    <a:lnTo>
                      <a:pt x="261" y="879"/>
                    </a:lnTo>
                    <a:lnTo>
                      <a:pt x="242" y="869"/>
                    </a:lnTo>
                    <a:lnTo>
                      <a:pt x="222" y="858"/>
                    </a:lnTo>
                    <a:lnTo>
                      <a:pt x="204" y="846"/>
                    </a:lnTo>
                    <a:lnTo>
                      <a:pt x="186" y="832"/>
                    </a:lnTo>
                    <a:lnTo>
                      <a:pt x="168" y="819"/>
                    </a:lnTo>
                    <a:lnTo>
                      <a:pt x="152" y="805"/>
                    </a:lnTo>
                    <a:lnTo>
                      <a:pt x="136" y="790"/>
                    </a:lnTo>
                    <a:lnTo>
                      <a:pt x="121" y="773"/>
                    </a:lnTo>
                    <a:lnTo>
                      <a:pt x="106" y="756"/>
                    </a:lnTo>
                    <a:lnTo>
                      <a:pt x="92" y="739"/>
                    </a:lnTo>
                    <a:lnTo>
                      <a:pt x="79" y="720"/>
                    </a:lnTo>
                    <a:lnTo>
                      <a:pt x="67" y="702"/>
                    </a:lnTo>
                    <a:lnTo>
                      <a:pt x="56" y="682"/>
                    </a:lnTo>
                    <a:lnTo>
                      <a:pt x="45" y="663"/>
                    </a:lnTo>
                    <a:lnTo>
                      <a:pt x="36" y="642"/>
                    </a:lnTo>
                    <a:lnTo>
                      <a:pt x="28" y="621"/>
                    </a:lnTo>
                    <a:lnTo>
                      <a:pt x="21" y="600"/>
                    </a:lnTo>
                    <a:lnTo>
                      <a:pt x="14" y="578"/>
                    </a:lnTo>
                    <a:lnTo>
                      <a:pt x="10" y="555"/>
                    </a:lnTo>
                    <a:lnTo>
                      <a:pt x="5" y="533"/>
                    </a:lnTo>
                    <a:lnTo>
                      <a:pt x="3" y="510"/>
                    </a:lnTo>
                    <a:lnTo>
                      <a:pt x="0" y="487"/>
                    </a:lnTo>
                    <a:lnTo>
                      <a:pt x="0" y="463"/>
                    </a:lnTo>
                    <a:lnTo>
                      <a:pt x="0" y="440"/>
                    </a:lnTo>
                    <a:lnTo>
                      <a:pt x="3" y="415"/>
                    </a:lnTo>
                    <a:lnTo>
                      <a:pt x="5" y="392"/>
                    </a:lnTo>
                    <a:lnTo>
                      <a:pt x="10" y="370"/>
                    </a:lnTo>
                    <a:lnTo>
                      <a:pt x="14" y="347"/>
                    </a:lnTo>
                    <a:lnTo>
                      <a:pt x="21" y="325"/>
                    </a:lnTo>
                    <a:lnTo>
                      <a:pt x="28" y="304"/>
                    </a:lnTo>
                    <a:lnTo>
                      <a:pt x="36" y="284"/>
                    </a:lnTo>
                    <a:lnTo>
                      <a:pt x="45" y="263"/>
                    </a:lnTo>
                    <a:lnTo>
                      <a:pt x="56" y="243"/>
                    </a:lnTo>
                    <a:lnTo>
                      <a:pt x="67" y="223"/>
                    </a:lnTo>
                    <a:lnTo>
                      <a:pt x="79" y="205"/>
                    </a:lnTo>
                    <a:lnTo>
                      <a:pt x="92" y="186"/>
                    </a:lnTo>
                    <a:lnTo>
                      <a:pt x="106" y="169"/>
                    </a:lnTo>
                    <a:lnTo>
                      <a:pt x="121" y="152"/>
                    </a:lnTo>
                    <a:lnTo>
                      <a:pt x="136" y="136"/>
                    </a:lnTo>
                    <a:lnTo>
                      <a:pt x="152" y="121"/>
                    </a:lnTo>
                    <a:lnTo>
                      <a:pt x="168" y="106"/>
                    </a:lnTo>
                    <a:lnTo>
                      <a:pt x="186" y="93"/>
                    </a:lnTo>
                    <a:lnTo>
                      <a:pt x="204" y="79"/>
                    </a:lnTo>
                    <a:lnTo>
                      <a:pt x="222" y="67"/>
                    </a:lnTo>
                    <a:lnTo>
                      <a:pt x="242" y="56"/>
                    </a:lnTo>
                    <a:lnTo>
                      <a:pt x="261" y="46"/>
                    </a:lnTo>
                    <a:lnTo>
                      <a:pt x="282" y="36"/>
                    </a:lnTo>
                    <a:lnTo>
                      <a:pt x="303" y="28"/>
                    </a:lnTo>
                    <a:lnTo>
                      <a:pt x="325" y="21"/>
                    </a:lnTo>
                    <a:lnTo>
                      <a:pt x="347" y="14"/>
                    </a:lnTo>
                    <a:lnTo>
                      <a:pt x="369" y="10"/>
                    </a:lnTo>
                    <a:lnTo>
                      <a:pt x="392" y="5"/>
                    </a:lnTo>
                    <a:lnTo>
                      <a:pt x="415" y="3"/>
                    </a:lnTo>
                    <a:lnTo>
                      <a:pt x="438" y="0"/>
                    </a:lnTo>
                    <a:lnTo>
                      <a:pt x="463"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2" name="Freeform 6"/>
              <p:cNvSpPr>
                <a:spLocks/>
              </p:cNvSpPr>
              <p:nvPr/>
            </p:nvSpPr>
            <p:spPr bwMode="auto">
              <a:xfrm>
                <a:off x="61913" y="2136775"/>
                <a:ext cx="2587624" cy="2582865"/>
              </a:xfrm>
              <a:custGeom>
                <a:avLst/>
                <a:gdLst>
                  <a:gd name="T0" fmla="*/ 3404 w 4890"/>
                  <a:gd name="T1" fmla="*/ 2169 h 4882"/>
                  <a:gd name="T2" fmla="*/ 3443 w 4890"/>
                  <a:gd name="T3" fmla="*/ 2067 h 4882"/>
                  <a:gd name="T4" fmla="*/ 3452 w 4890"/>
                  <a:gd name="T5" fmla="*/ 1962 h 4882"/>
                  <a:gd name="T6" fmla="*/ 3434 w 4890"/>
                  <a:gd name="T7" fmla="*/ 1856 h 4882"/>
                  <a:gd name="T8" fmla="*/ 3388 w 4890"/>
                  <a:gd name="T9" fmla="*/ 1750 h 4882"/>
                  <a:gd name="T10" fmla="*/ 3317 w 4890"/>
                  <a:gd name="T11" fmla="*/ 1649 h 4882"/>
                  <a:gd name="T12" fmla="*/ 3222 w 4890"/>
                  <a:gd name="T13" fmla="*/ 1559 h 4882"/>
                  <a:gd name="T14" fmla="*/ 3118 w 4890"/>
                  <a:gd name="T15" fmla="*/ 1499 h 4882"/>
                  <a:gd name="T16" fmla="*/ 3012 w 4890"/>
                  <a:gd name="T17" fmla="*/ 1465 h 4882"/>
                  <a:gd name="T18" fmla="*/ 2907 w 4890"/>
                  <a:gd name="T19" fmla="*/ 1457 h 4882"/>
                  <a:gd name="T20" fmla="*/ 2805 w 4890"/>
                  <a:gd name="T21" fmla="*/ 1473 h 4882"/>
                  <a:gd name="T22" fmla="*/ 2712 w 4890"/>
                  <a:gd name="T23" fmla="*/ 1511 h 4882"/>
                  <a:gd name="T24" fmla="*/ 2627 w 4890"/>
                  <a:gd name="T25" fmla="*/ 1573 h 4882"/>
                  <a:gd name="T26" fmla="*/ 129 w 4890"/>
                  <a:gd name="T27" fmla="*/ 4045 h 4882"/>
                  <a:gd name="T28" fmla="*/ 69 w 4890"/>
                  <a:gd name="T29" fmla="*/ 4141 h 4882"/>
                  <a:gd name="T30" fmla="*/ 25 w 4890"/>
                  <a:gd name="T31" fmla="*/ 4247 h 4882"/>
                  <a:gd name="T32" fmla="*/ 2 w 4890"/>
                  <a:gd name="T33" fmla="*/ 4359 h 4882"/>
                  <a:gd name="T34" fmla="*/ 5 w 4890"/>
                  <a:gd name="T35" fmla="*/ 4475 h 4882"/>
                  <a:gd name="T36" fmla="*/ 37 w 4890"/>
                  <a:gd name="T37" fmla="*/ 4588 h 4882"/>
                  <a:gd name="T38" fmla="*/ 96 w 4890"/>
                  <a:gd name="T39" fmla="*/ 4688 h 4882"/>
                  <a:gd name="T40" fmla="*/ 163 w 4890"/>
                  <a:gd name="T41" fmla="*/ 4757 h 4882"/>
                  <a:gd name="T42" fmla="*/ 238 w 4890"/>
                  <a:gd name="T43" fmla="*/ 4807 h 4882"/>
                  <a:gd name="T44" fmla="*/ 336 w 4890"/>
                  <a:gd name="T45" fmla="*/ 4847 h 4882"/>
                  <a:gd name="T46" fmla="*/ 515 w 4890"/>
                  <a:gd name="T47" fmla="*/ 4876 h 4882"/>
                  <a:gd name="T48" fmla="*/ 4472 w 4890"/>
                  <a:gd name="T49" fmla="*/ 4879 h 4882"/>
                  <a:gd name="T50" fmla="*/ 4609 w 4890"/>
                  <a:gd name="T51" fmla="*/ 4854 h 4882"/>
                  <a:gd name="T52" fmla="*/ 4715 w 4890"/>
                  <a:gd name="T53" fmla="*/ 4802 h 4882"/>
                  <a:gd name="T54" fmla="*/ 4794 w 4890"/>
                  <a:gd name="T55" fmla="*/ 4725 h 4882"/>
                  <a:gd name="T56" fmla="*/ 4848 w 4890"/>
                  <a:gd name="T57" fmla="*/ 4623 h 4882"/>
                  <a:gd name="T58" fmla="*/ 4879 w 4890"/>
                  <a:gd name="T59" fmla="*/ 4497 h 4882"/>
                  <a:gd name="T60" fmla="*/ 4890 w 4890"/>
                  <a:gd name="T61" fmla="*/ 4350 h 4882"/>
                  <a:gd name="T62" fmla="*/ 4880 w 4890"/>
                  <a:gd name="T63" fmla="*/ 404 h 4882"/>
                  <a:gd name="T64" fmla="*/ 4847 w 4890"/>
                  <a:gd name="T65" fmla="*/ 273 h 4882"/>
                  <a:gd name="T66" fmla="*/ 4787 w 4890"/>
                  <a:gd name="T67" fmla="*/ 166 h 4882"/>
                  <a:gd name="T68" fmla="*/ 4702 w 4890"/>
                  <a:gd name="T69" fmla="*/ 87 h 4882"/>
                  <a:gd name="T70" fmla="*/ 4591 w 4890"/>
                  <a:gd name="T71" fmla="*/ 34 h 4882"/>
                  <a:gd name="T72" fmla="*/ 4455 w 4890"/>
                  <a:gd name="T73" fmla="*/ 5 h 4882"/>
                  <a:gd name="T74" fmla="*/ 507 w 4890"/>
                  <a:gd name="T75" fmla="*/ 1 h 4882"/>
                  <a:gd name="T76" fmla="*/ 364 w 4890"/>
                  <a:gd name="T77" fmla="*/ 24 h 4882"/>
                  <a:gd name="T78" fmla="*/ 244 w 4890"/>
                  <a:gd name="T79" fmla="*/ 73 h 4882"/>
                  <a:gd name="T80" fmla="*/ 147 w 4890"/>
                  <a:gd name="T81" fmla="*/ 147 h 4882"/>
                  <a:gd name="T82" fmla="*/ 76 w 4890"/>
                  <a:gd name="T83" fmla="*/ 244 h 4882"/>
                  <a:gd name="T84" fmla="*/ 30 w 4890"/>
                  <a:gd name="T85" fmla="*/ 362 h 4882"/>
                  <a:gd name="T86" fmla="*/ 12 w 4890"/>
                  <a:gd name="T87" fmla="*/ 499 h 4882"/>
                  <a:gd name="T88" fmla="*/ 936 w 4890"/>
                  <a:gd name="T89" fmla="*/ 1035 h 4882"/>
                  <a:gd name="T90" fmla="*/ 953 w 4890"/>
                  <a:gd name="T91" fmla="*/ 969 h 4882"/>
                  <a:gd name="T92" fmla="*/ 997 w 4890"/>
                  <a:gd name="T93" fmla="*/ 934 h 4882"/>
                  <a:gd name="T94" fmla="*/ 1069 w 4890"/>
                  <a:gd name="T95" fmla="*/ 922 h 4882"/>
                  <a:gd name="T96" fmla="*/ 3894 w 4890"/>
                  <a:gd name="T97" fmla="*/ 931 h 4882"/>
                  <a:gd name="T98" fmla="*/ 3941 w 4890"/>
                  <a:gd name="T99" fmla="*/ 962 h 4882"/>
                  <a:gd name="T100" fmla="*/ 3963 w 4890"/>
                  <a:gd name="T101" fmla="*/ 1021 h 4882"/>
                  <a:gd name="T102" fmla="*/ 3965 w 4890"/>
                  <a:gd name="T103" fmla="*/ 3856 h 4882"/>
                  <a:gd name="T104" fmla="*/ 3942 w 4890"/>
                  <a:gd name="T105" fmla="*/ 3913 h 4882"/>
                  <a:gd name="T106" fmla="*/ 3894 w 4890"/>
                  <a:gd name="T107" fmla="*/ 3947 h 4882"/>
                  <a:gd name="T108" fmla="*/ 1672 w 4890"/>
                  <a:gd name="T109" fmla="*/ 3955 h 4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0" h="4882">
                    <a:moveTo>
                      <a:pt x="3351" y="2246"/>
                    </a:moveTo>
                    <a:lnTo>
                      <a:pt x="3366" y="2228"/>
                    </a:lnTo>
                    <a:lnTo>
                      <a:pt x="3379" y="2208"/>
                    </a:lnTo>
                    <a:lnTo>
                      <a:pt x="3392" y="2188"/>
                    </a:lnTo>
                    <a:lnTo>
                      <a:pt x="3404" y="2169"/>
                    </a:lnTo>
                    <a:lnTo>
                      <a:pt x="3414" y="2149"/>
                    </a:lnTo>
                    <a:lnTo>
                      <a:pt x="3423" y="2128"/>
                    </a:lnTo>
                    <a:lnTo>
                      <a:pt x="3431" y="2109"/>
                    </a:lnTo>
                    <a:lnTo>
                      <a:pt x="3438" y="2088"/>
                    </a:lnTo>
                    <a:lnTo>
                      <a:pt x="3443" y="2067"/>
                    </a:lnTo>
                    <a:lnTo>
                      <a:pt x="3448" y="2046"/>
                    </a:lnTo>
                    <a:lnTo>
                      <a:pt x="3451" y="2025"/>
                    </a:lnTo>
                    <a:lnTo>
                      <a:pt x="3452" y="2005"/>
                    </a:lnTo>
                    <a:lnTo>
                      <a:pt x="3453" y="1983"/>
                    </a:lnTo>
                    <a:lnTo>
                      <a:pt x="3452" y="1962"/>
                    </a:lnTo>
                    <a:lnTo>
                      <a:pt x="3451" y="1940"/>
                    </a:lnTo>
                    <a:lnTo>
                      <a:pt x="3449" y="1919"/>
                    </a:lnTo>
                    <a:lnTo>
                      <a:pt x="3444" y="1898"/>
                    </a:lnTo>
                    <a:lnTo>
                      <a:pt x="3440" y="1876"/>
                    </a:lnTo>
                    <a:lnTo>
                      <a:pt x="3434" y="1856"/>
                    </a:lnTo>
                    <a:lnTo>
                      <a:pt x="3427" y="1834"/>
                    </a:lnTo>
                    <a:lnTo>
                      <a:pt x="3419" y="1813"/>
                    </a:lnTo>
                    <a:lnTo>
                      <a:pt x="3410" y="1792"/>
                    </a:lnTo>
                    <a:lnTo>
                      <a:pt x="3399" y="1771"/>
                    </a:lnTo>
                    <a:lnTo>
                      <a:pt x="3388" y="1750"/>
                    </a:lnTo>
                    <a:lnTo>
                      <a:pt x="3376" y="1730"/>
                    </a:lnTo>
                    <a:lnTo>
                      <a:pt x="3362" y="1709"/>
                    </a:lnTo>
                    <a:lnTo>
                      <a:pt x="3348" y="1688"/>
                    </a:lnTo>
                    <a:lnTo>
                      <a:pt x="3333" y="1668"/>
                    </a:lnTo>
                    <a:lnTo>
                      <a:pt x="3317" y="1649"/>
                    </a:lnTo>
                    <a:lnTo>
                      <a:pt x="3300" y="1628"/>
                    </a:lnTo>
                    <a:lnTo>
                      <a:pt x="3281" y="1610"/>
                    </a:lnTo>
                    <a:lnTo>
                      <a:pt x="3263" y="1590"/>
                    </a:lnTo>
                    <a:lnTo>
                      <a:pt x="3243" y="1574"/>
                    </a:lnTo>
                    <a:lnTo>
                      <a:pt x="3222" y="1559"/>
                    </a:lnTo>
                    <a:lnTo>
                      <a:pt x="3203" y="1544"/>
                    </a:lnTo>
                    <a:lnTo>
                      <a:pt x="3182" y="1531"/>
                    </a:lnTo>
                    <a:lnTo>
                      <a:pt x="3161" y="1519"/>
                    </a:lnTo>
                    <a:lnTo>
                      <a:pt x="3140" y="1508"/>
                    </a:lnTo>
                    <a:lnTo>
                      <a:pt x="3118" y="1499"/>
                    </a:lnTo>
                    <a:lnTo>
                      <a:pt x="3098" y="1489"/>
                    </a:lnTo>
                    <a:lnTo>
                      <a:pt x="3077" y="1482"/>
                    </a:lnTo>
                    <a:lnTo>
                      <a:pt x="3055" y="1475"/>
                    </a:lnTo>
                    <a:lnTo>
                      <a:pt x="3034" y="1470"/>
                    </a:lnTo>
                    <a:lnTo>
                      <a:pt x="3012" y="1465"/>
                    </a:lnTo>
                    <a:lnTo>
                      <a:pt x="2991" y="1462"/>
                    </a:lnTo>
                    <a:lnTo>
                      <a:pt x="2970" y="1459"/>
                    </a:lnTo>
                    <a:lnTo>
                      <a:pt x="2949" y="1457"/>
                    </a:lnTo>
                    <a:lnTo>
                      <a:pt x="2928" y="1457"/>
                    </a:lnTo>
                    <a:lnTo>
                      <a:pt x="2907" y="1457"/>
                    </a:lnTo>
                    <a:lnTo>
                      <a:pt x="2886" y="1458"/>
                    </a:lnTo>
                    <a:lnTo>
                      <a:pt x="2866" y="1460"/>
                    </a:lnTo>
                    <a:lnTo>
                      <a:pt x="2846" y="1464"/>
                    </a:lnTo>
                    <a:lnTo>
                      <a:pt x="2826" y="1467"/>
                    </a:lnTo>
                    <a:lnTo>
                      <a:pt x="2805" y="1473"/>
                    </a:lnTo>
                    <a:lnTo>
                      <a:pt x="2786" y="1479"/>
                    </a:lnTo>
                    <a:lnTo>
                      <a:pt x="2767" y="1486"/>
                    </a:lnTo>
                    <a:lnTo>
                      <a:pt x="2747" y="1493"/>
                    </a:lnTo>
                    <a:lnTo>
                      <a:pt x="2729" y="1502"/>
                    </a:lnTo>
                    <a:lnTo>
                      <a:pt x="2712" y="1511"/>
                    </a:lnTo>
                    <a:lnTo>
                      <a:pt x="2693" y="1522"/>
                    </a:lnTo>
                    <a:lnTo>
                      <a:pt x="2677" y="1533"/>
                    </a:lnTo>
                    <a:lnTo>
                      <a:pt x="2660" y="1545"/>
                    </a:lnTo>
                    <a:lnTo>
                      <a:pt x="2643" y="1559"/>
                    </a:lnTo>
                    <a:lnTo>
                      <a:pt x="2627" y="1573"/>
                    </a:lnTo>
                    <a:lnTo>
                      <a:pt x="187" y="3978"/>
                    </a:lnTo>
                    <a:lnTo>
                      <a:pt x="172" y="3994"/>
                    </a:lnTo>
                    <a:lnTo>
                      <a:pt x="157" y="4010"/>
                    </a:lnTo>
                    <a:lnTo>
                      <a:pt x="143" y="4028"/>
                    </a:lnTo>
                    <a:lnTo>
                      <a:pt x="129" y="4045"/>
                    </a:lnTo>
                    <a:lnTo>
                      <a:pt x="117" y="4064"/>
                    </a:lnTo>
                    <a:lnTo>
                      <a:pt x="104" y="4082"/>
                    </a:lnTo>
                    <a:lnTo>
                      <a:pt x="91" y="4101"/>
                    </a:lnTo>
                    <a:lnTo>
                      <a:pt x="80" y="4121"/>
                    </a:lnTo>
                    <a:lnTo>
                      <a:pt x="69" y="4141"/>
                    </a:lnTo>
                    <a:lnTo>
                      <a:pt x="59" y="4162"/>
                    </a:lnTo>
                    <a:lnTo>
                      <a:pt x="50" y="4183"/>
                    </a:lnTo>
                    <a:lnTo>
                      <a:pt x="40" y="4203"/>
                    </a:lnTo>
                    <a:lnTo>
                      <a:pt x="32" y="4225"/>
                    </a:lnTo>
                    <a:lnTo>
                      <a:pt x="25" y="4247"/>
                    </a:lnTo>
                    <a:lnTo>
                      <a:pt x="18" y="4269"/>
                    </a:lnTo>
                    <a:lnTo>
                      <a:pt x="13" y="4291"/>
                    </a:lnTo>
                    <a:lnTo>
                      <a:pt x="8" y="4314"/>
                    </a:lnTo>
                    <a:lnTo>
                      <a:pt x="5" y="4337"/>
                    </a:lnTo>
                    <a:lnTo>
                      <a:pt x="2" y="4359"/>
                    </a:lnTo>
                    <a:lnTo>
                      <a:pt x="1" y="4383"/>
                    </a:lnTo>
                    <a:lnTo>
                      <a:pt x="0" y="4406"/>
                    </a:lnTo>
                    <a:lnTo>
                      <a:pt x="0" y="4429"/>
                    </a:lnTo>
                    <a:lnTo>
                      <a:pt x="2" y="4452"/>
                    </a:lnTo>
                    <a:lnTo>
                      <a:pt x="5" y="4475"/>
                    </a:lnTo>
                    <a:lnTo>
                      <a:pt x="8" y="4498"/>
                    </a:lnTo>
                    <a:lnTo>
                      <a:pt x="14" y="4521"/>
                    </a:lnTo>
                    <a:lnTo>
                      <a:pt x="20" y="4543"/>
                    </a:lnTo>
                    <a:lnTo>
                      <a:pt x="28" y="4566"/>
                    </a:lnTo>
                    <a:lnTo>
                      <a:pt x="37" y="4588"/>
                    </a:lnTo>
                    <a:lnTo>
                      <a:pt x="46" y="4610"/>
                    </a:lnTo>
                    <a:lnTo>
                      <a:pt x="59" y="4632"/>
                    </a:lnTo>
                    <a:lnTo>
                      <a:pt x="72" y="4654"/>
                    </a:lnTo>
                    <a:lnTo>
                      <a:pt x="83" y="4671"/>
                    </a:lnTo>
                    <a:lnTo>
                      <a:pt x="96" y="4688"/>
                    </a:lnTo>
                    <a:lnTo>
                      <a:pt x="109" y="4704"/>
                    </a:lnTo>
                    <a:lnTo>
                      <a:pt x="121" y="4718"/>
                    </a:lnTo>
                    <a:lnTo>
                      <a:pt x="135" y="4731"/>
                    </a:lnTo>
                    <a:lnTo>
                      <a:pt x="149" y="4744"/>
                    </a:lnTo>
                    <a:lnTo>
                      <a:pt x="163" y="4757"/>
                    </a:lnTo>
                    <a:lnTo>
                      <a:pt x="178" y="4768"/>
                    </a:lnTo>
                    <a:lnTo>
                      <a:pt x="192" y="4779"/>
                    </a:lnTo>
                    <a:lnTo>
                      <a:pt x="207" y="4789"/>
                    </a:lnTo>
                    <a:lnTo>
                      <a:pt x="222" y="4798"/>
                    </a:lnTo>
                    <a:lnTo>
                      <a:pt x="238" y="4807"/>
                    </a:lnTo>
                    <a:lnTo>
                      <a:pt x="253" y="4815"/>
                    </a:lnTo>
                    <a:lnTo>
                      <a:pt x="269" y="4823"/>
                    </a:lnTo>
                    <a:lnTo>
                      <a:pt x="285" y="4830"/>
                    </a:lnTo>
                    <a:lnTo>
                      <a:pt x="303" y="4835"/>
                    </a:lnTo>
                    <a:lnTo>
                      <a:pt x="336" y="4847"/>
                    </a:lnTo>
                    <a:lnTo>
                      <a:pt x="371" y="4855"/>
                    </a:lnTo>
                    <a:lnTo>
                      <a:pt x="406" y="4863"/>
                    </a:lnTo>
                    <a:lnTo>
                      <a:pt x="441" y="4868"/>
                    </a:lnTo>
                    <a:lnTo>
                      <a:pt x="478" y="4872"/>
                    </a:lnTo>
                    <a:lnTo>
                      <a:pt x="515" y="4876"/>
                    </a:lnTo>
                    <a:lnTo>
                      <a:pt x="553" y="4878"/>
                    </a:lnTo>
                    <a:lnTo>
                      <a:pt x="592" y="4879"/>
                    </a:lnTo>
                    <a:lnTo>
                      <a:pt x="4409" y="4882"/>
                    </a:lnTo>
                    <a:lnTo>
                      <a:pt x="4441" y="4881"/>
                    </a:lnTo>
                    <a:lnTo>
                      <a:pt x="4472" y="4879"/>
                    </a:lnTo>
                    <a:lnTo>
                      <a:pt x="4501" y="4876"/>
                    </a:lnTo>
                    <a:lnTo>
                      <a:pt x="4530" y="4872"/>
                    </a:lnTo>
                    <a:lnTo>
                      <a:pt x="4558" y="4867"/>
                    </a:lnTo>
                    <a:lnTo>
                      <a:pt x="4583" y="4861"/>
                    </a:lnTo>
                    <a:lnTo>
                      <a:pt x="4609" y="4854"/>
                    </a:lnTo>
                    <a:lnTo>
                      <a:pt x="4632" y="4846"/>
                    </a:lnTo>
                    <a:lnTo>
                      <a:pt x="4654" y="4837"/>
                    </a:lnTo>
                    <a:lnTo>
                      <a:pt x="4676" y="4826"/>
                    </a:lnTo>
                    <a:lnTo>
                      <a:pt x="4695" y="4815"/>
                    </a:lnTo>
                    <a:lnTo>
                      <a:pt x="4715" y="4802"/>
                    </a:lnTo>
                    <a:lnTo>
                      <a:pt x="4732" y="4788"/>
                    </a:lnTo>
                    <a:lnTo>
                      <a:pt x="4750" y="4774"/>
                    </a:lnTo>
                    <a:lnTo>
                      <a:pt x="4766" y="4758"/>
                    </a:lnTo>
                    <a:lnTo>
                      <a:pt x="4780" y="4742"/>
                    </a:lnTo>
                    <a:lnTo>
                      <a:pt x="4794" y="4725"/>
                    </a:lnTo>
                    <a:lnTo>
                      <a:pt x="4806" y="4706"/>
                    </a:lnTo>
                    <a:lnTo>
                      <a:pt x="4818" y="4686"/>
                    </a:lnTo>
                    <a:lnTo>
                      <a:pt x="4829" y="4667"/>
                    </a:lnTo>
                    <a:lnTo>
                      <a:pt x="4839" y="4645"/>
                    </a:lnTo>
                    <a:lnTo>
                      <a:pt x="4848" y="4623"/>
                    </a:lnTo>
                    <a:lnTo>
                      <a:pt x="4856" y="4600"/>
                    </a:lnTo>
                    <a:lnTo>
                      <a:pt x="4863" y="4576"/>
                    </a:lnTo>
                    <a:lnTo>
                      <a:pt x="4869" y="4550"/>
                    </a:lnTo>
                    <a:lnTo>
                      <a:pt x="4875" y="4525"/>
                    </a:lnTo>
                    <a:lnTo>
                      <a:pt x="4879" y="4497"/>
                    </a:lnTo>
                    <a:lnTo>
                      <a:pt x="4883" y="4469"/>
                    </a:lnTo>
                    <a:lnTo>
                      <a:pt x="4885" y="4441"/>
                    </a:lnTo>
                    <a:lnTo>
                      <a:pt x="4887" y="4411"/>
                    </a:lnTo>
                    <a:lnTo>
                      <a:pt x="4888" y="4381"/>
                    </a:lnTo>
                    <a:lnTo>
                      <a:pt x="4890" y="4350"/>
                    </a:lnTo>
                    <a:lnTo>
                      <a:pt x="4890" y="529"/>
                    </a:lnTo>
                    <a:lnTo>
                      <a:pt x="4888" y="497"/>
                    </a:lnTo>
                    <a:lnTo>
                      <a:pt x="4887" y="464"/>
                    </a:lnTo>
                    <a:lnTo>
                      <a:pt x="4884" y="434"/>
                    </a:lnTo>
                    <a:lnTo>
                      <a:pt x="4880" y="404"/>
                    </a:lnTo>
                    <a:lnTo>
                      <a:pt x="4876" y="376"/>
                    </a:lnTo>
                    <a:lnTo>
                      <a:pt x="4870" y="349"/>
                    </a:lnTo>
                    <a:lnTo>
                      <a:pt x="4863" y="322"/>
                    </a:lnTo>
                    <a:lnTo>
                      <a:pt x="4855" y="297"/>
                    </a:lnTo>
                    <a:lnTo>
                      <a:pt x="4847" y="273"/>
                    </a:lnTo>
                    <a:lnTo>
                      <a:pt x="4836" y="250"/>
                    </a:lnTo>
                    <a:lnTo>
                      <a:pt x="4826" y="228"/>
                    </a:lnTo>
                    <a:lnTo>
                      <a:pt x="4814" y="206"/>
                    </a:lnTo>
                    <a:lnTo>
                      <a:pt x="4801" y="186"/>
                    </a:lnTo>
                    <a:lnTo>
                      <a:pt x="4787" y="166"/>
                    </a:lnTo>
                    <a:lnTo>
                      <a:pt x="4772" y="149"/>
                    </a:lnTo>
                    <a:lnTo>
                      <a:pt x="4757" y="132"/>
                    </a:lnTo>
                    <a:lnTo>
                      <a:pt x="4739" y="116"/>
                    </a:lnTo>
                    <a:lnTo>
                      <a:pt x="4721" y="101"/>
                    </a:lnTo>
                    <a:lnTo>
                      <a:pt x="4702" y="87"/>
                    </a:lnTo>
                    <a:lnTo>
                      <a:pt x="4682" y="74"/>
                    </a:lnTo>
                    <a:lnTo>
                      <a:pt x="4661" y="62"/>
                    </a:lnTo>
                    <a:lnTo>
                      <a:pt x="4639" y="52"/>
                    </a:lnTo>
                    <a:lnTo>
                      <a:pt x="4616" y="42"/>
                    </a:lnTo>
                    <a:lnTo>
                      <a:pt x="4591" y="34"/>
                    </a:lnTo>
                    <a:lnTo>
                      <a:pt x="4566" y="25"/>
                    </a:lnTo>
                    <a:lnTo>
                      <a:pt x="4539" y="18"/>
                    </a:lnTo>
                    <a:lnTo>
                      <a:pt x="4513" y="13"/>
                    </a:lnTo>
                    <a:lnTo>
                      <a:pt x="4484" y="8"/>
                    </a:lnTo>
                    <a:lnTo>
                      <a:pt x="4455" y="5"/>
                    </a:lnTo>
                    <a:lnTo>
                      <a:pt x="4424" y="2"/>
                    </a:lnTo>
                    <a:lnTo>
                      <a:pt x="4393" y="1"/>
                    </a:lnTo>
                    <a:lnTo>
                      <a:pt x="4360" y="0"/>
                    </a:lnTo>
                    <a:lnTo>
                      <a:pt x="540" y="0"/>
                    </a:lnTo>
                    <a:lnTo>
                      <a:pt x="507" y="1"/>
                    </a:lnTo>
                    <a:lnTo>
                      <a:pt x="477" y="3"/>
                    </a:lnTo>
                    <a:lnTo>
                      <a:pt x="447" y="7"/>
                    </a:lnTo>
                    <a:lnTo>
                      <a:pt x="418" y="12"/>
                    </a:lnTo>
                    <a:lnTo>
                      <a:pt x="391" y="17"/>
                    </a:lnTo>
                    <a:lnTo>
                      <a:pt x="364" y="24"/>
                    </a:lnTo>
                    <a:lnTo>
                      <a:pt x="337" y="31"/>
                    </a:lnTo>
                    <a:lnTo>
                      <a:pt x="313" y="40"/>
                    </a:lnTo>
                    <a:lnTo>
                      <a:pt x="289" y="51"/>
                    </a:lnTo>
                    <a:lnTo>
                      <a:pt x="266" y="61"/>
                    </a:lnTo>
                    <a:lnTo>
                      <a:pt x="244" y="73"/>
                    </a:lnTo>
                    <a:lnTo>
                      <a:pt x="222" y="86"/>
                    </a:lnTo>
                    <a:lnTo>
                      <a:pt x="202" y="99"/>
                    </a:lnTo>
                    <a:lnTo>
                      <a:pt x="183" y="114"/>
                    </a:lnTo>
                    <a:lnTo>
                      <a:pt x="164" y="131"/>
                    </a:lnTo>
                    <a:lnTo>
                      <a:pt x="147" y="147"/>
                    </a:lnTo>
                    <a:lnTo>
                      <a:pt x="131" y="164"/>
                    </a:lnTo>
                    <a:lnTo>
                      <a:pt x="116" y="183"/>
                    </a:lnTo>
                    <a:lnTo>
                      <a:pt x="102" y="202"/>
                    </a:lnTo>
                    <a:lnTo>
                      <a:pt x="88" y="223"/>
                    </a:lnTo>
                    <a:lnTo>
                      <a:pt x="76" y="244"/>
                    </a:lnTo>
                    <a:lnTo>
                      <a:pt x="65" y="266"/>
                    </a:lnTo>
                    <a:lnTo>
                      <a:pt x="54" y="289"/>
                    </a:lnTo>
                    <a:lnTo>
                      <a:pt x="45" y="312"/>
                    </a:lnTo>
                    <a:lnTo>
                      <a:pt x="37" y="336"/>
                    </a:lnTo>
                    <a:lnTo>
                      <a:pt x="30" y="362"/>
                    </a:lnTo>
                    <a:lnTo>
                      <a:pt x="24" y="388"/>
                    </a:lnTo>
                    <a:lnTo>
                      <a:pt x="20" y="415"/>
                    </a:lnTo>
                    <a:lnTo>
                      <a:pt x="15" y="443"/>
                    </a:lnTo>
                    <a:lnTo>
                      <a:pt x="13" y="470"/>
                    </a:lnTo>
                    <a:lnTo>
                      <a:pt x="12" y="499"/>
                    </a:lnTo>
                    <a:lnTo>
                      <a:pt x="10" y="529"/>
                    </a:lnTo>
                    <a:lnTo>
                      <a:pt x="10" y="3640"/>
                    </a:lnTo>
                    <a:lnTo>
                      <a:pt x="935" y="2721"/>
                    </a:lnTo>
                    <a:lnTo>
                      <a:pt x="935" y="1053"/>
                    </a:lnTo>
                    <a:lnTo>
                      <a:pt x="936" y="1035"/>
                    </a:lnTo>
                    <a:lnTo>
                      <a:pt x="937" y="1020"/>
                    </a:lnTo>
                    <a:lnTo>
                      <a:pt x="940" y="1005"/>
                    </a:lnTo>
                    <a:lnTo>
                      <a:pt x="944" y="993"/>
                    </a:lnTo>
                    <a:lnTo>
                      <a:pt x="949" y="980"/>
                    </a:lnTo>
                    <a:lnTo>
                      <a:pt x="953" y="969"/>
                    </a:lnTo>
                    <a:lnTo>
                      <a:pt x="960" y="960"/>
                    </a:lnTo>
                    <a:lnTo>
                      <a:pt x="968" y="952"/>
                    </a:lnTo>
                    <a:lnTo>
                      <a:pt x="976" y="945"/>
                    </a:lnTo>
                    <a:lnTo>
                      <a:pt x="986" y="938"/>
                    </a:lnTo>
                    <a:lnTo>
                      <a:pt x="997" y="934"/>
                    </a:lnTo>
                    <a:lnTo>
                      <a:pt x="1009" y="929"/>
                    </a:lnTo>
                    <a:lnTo>
                      <a:pt x="1021" y="927"/>
                    </a:lnTo>
                    <a:lnTo>
                      <a:pt x="1036" y="924"/>
                    </a:lnTo>
                    <a:lnTo>
                      <a:pt x="1051" y="923"/>
                    </a:lnTo>
                    <a:lnTo>
                      <a:pt x="1069" y="922"/>
                    </a:lnTo>
                    <a:lnTo>
                      <a:pt x="3836" y="924"/>
                    </a:lnTo>
                    <a:lnTo>
                      <a:pt x="3852" y="924"/>
                    </a:lnTo>
                    <a:lnTo>
                      <a:pt x="3867" y="925"/>
                    </a:lnTo>
                    <a:lnTo>
                      <a:pt x="3881" y="928"/>
                    </a:lnTo>
                    <a:lnTo>
                      <a:pt x="3894" y="931"/>
                    </a:lnTo>
                    <a:lnTo>
                      <a:pt x="3905" y="935"/>
                    </a:lnTo>
                    <a:lnTo>
                      <a:pt x="3916" y="941"/>
                    </a:lnTo>
                    <a:lnTo>
                      <a:pt x="3925" y="946"/>
                    </a:lnTo>
                    <a:lnTo>
                      <a:pt x="3933" y="954"/>
                    </a:lnTo>
                    <a:lnTo>
                      <a:pt x="3941" y="962"/>
                    </a:lnTo>
                    <a:lnTo>
                      <a:pt x="3947" y="972"/>
                    </a:lnTo>
                    <a:lnTo>
                      <a:pt x="3953" y="983"/>
                    </a:lnTo>
                    <a:lnTo>
                      <a:pt x="3957" y="995"/>
                    </a:lnTo>
                    <a:lnTo>
                      <a:pt x="3961" y="1008"/>
                    </a:lnTo>
                    <a:lnTo>
                      <a:pt x="3963" y="1021"/>
                    </a:lnTo>
                    <a:lnTo>
                      <a:pt x="3964" y="1036"/>
                    </a:lnTo>
                    <a:lnTo>
                      <a:pt x="3965" y="1053"/>
                    </a:lnTo>
                    <a:lnTo>
                      <a:pt x="3966" y="3826"/>
                    </a:lnTo>
                    <a:lnTo>
                      <a:pt x="3966" y="3842"/>
                    </a:lnTo>
                    <a:lnTo>
                      <a:pt x="3965" y="3856"/>
                    </a:lnTo>
                    <a:lnTo>
                      <a:pt x="3962" y="3870"/>
                    </a:lnTo>
                    <a:lnTo>
                      <a:pt x="3958" y="3881"/>
                    </a:lnTo>
                    <a:lnTo>
                      <a:pt x="3955" y="3893"/>
                    </a:lnTo>
                    <a:lnTo>
                      <a:pt x="3949" y="3903"/>
                    </a:lnTo>
                    <a:lnTo>
                      <a:pt x="3942" y="3913"/>
                    </a:lnTo>
                    <a:lnTo>
                      <a:pt x="3935" y="3922"/>
                    </a:lnTo>
                    <a:lnTo>
                      <a:pt x="3926" y="3930"/>
                    </a:lnTo>
                    <a:lnTo>
                      <a:pt x="3917" y="3937"/>
                    </a:lnTo>
                    <a:lnTo>
                      <a:pt x="3905" y="3942"/>
                    </a:lnTo>
                    <a:lnTo>
                      <a:pt x="3894" y="3947"/>
                    </a:lnTo>
                    <a:lnTo>
                      <a:pt x="3881" y="3950"/>
                    </a:lnTo>
                    <a:lnTo>
                      <a:pt x="3867" y="3953"/>
                    </a:lnTo>
                    <a:lnTo>
                      <a:pt x="3852" y="3954"/>
                    </a:lnTo>
                    <a:lnTo>
                      <a:pt x="3836" y="3955"/>
                    </a:lnTo>
                    <a:lnTo>
                      <a:pt x="1672" y="3955"/>
                    </a:lnTo>
                    <a:lnTo>
                      <a:pt x="3351" y="2246"/>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3" name="Freeform 7"/>
              <p:cNvSpPr>
                <a:spLocks/>
              </p:cNvSpPr>
              <p:nvPr/>
            </p:nvSpPr>
            <p:spPr bwMode="auto">
              <a:xfrm>
                <a:off x="2929312" y="2805116"/>
                <a:ext cx="6972300" cy="1235073"/>
              </a:xfrm>
              <a:custGeom>
                <a:avLst/>
                <a:gdLst>
                  <a:gd name="T0" fmla="*/ 12126 w 13175"/>
                  <a:gd name="T1" fmla="*/ 57 h 2333"/>
                  <a:gd name="T2" fmla="*/ 12474 w 13175"/>
                  <a:gd name="T3" fmla="*/ 86 h 2333"/>
                  <a:gd name="T4" fmla="*/ 12345 w 13175"/>
                  <a:gd name="T5" fmla="*/ 608 h 2333"/>
                  <a:gd name="T6" fmla="*/ 12137 w 13175"/>
                  <a:gd name="T7" fmla="*/ 548 h 2333"/>
                  <a:gd name="T8" fmla="*/ 11985 w 13175"/>
                  <a:gd name="T9" fmla="*/ 594 h 2333"/>
                  <a:gd name="T10" fmla="*/ 11921 w 13175"/>
                  <a:gd name="T11" fmla="*/ 706 h 2333"/>
                  <a:gd name="T12" fmla="*/ 11993 w 13175"/>
                  <a:gd name="T13" fmla="*/ 830 h 2333"/>
                  <a:gd name="T14" fmla="*/ 12793 w 13175"/>
                  <a:gd name="T15" fmla="*/ 1087 h 2333"/>
                  <a:gd name="T16" fmla="*/ 13009 w 13175"/>
                  <a:gd name="T17" fmla="*/ 1228 h 2333"/>
                  <a:gd name="T18" fmla="*/ 13131 w 13175"/>
                  <a:gd name="T19" fmla="*/ 1425 h 2333"/>
                  <a:gd name="T20" fmla="*/ 13163 w 13175"/>
                  <a:gd name="T21" fmla="*/ 1671 h 2333"/>
                  <a:gd name="T22" fmla="*/ 13086 w 13175"/>
                  <a:gd name="T23" fmla="*/ 1946 h 2333"/>
                  <a:gd name="T24" fmla="*/ 12908 w 13175"/>
                  <a:gd name="T25" fmla="*/ 2155 h 2333"/>
                  <a:gd name="T26" fmla="*/ 12668 w 13175"/>
                  <a:gd name="T27" fmla="*/ 2285 h 2333"/>
                  <a:gd name="T28" fmla="*/ 12366 w 13175"/>
                  <a:gd name="T29" fmla="*/ 2333 h 2333"/>
                  <a:gd name="T30" fmla="*/ 11940 w 13175"/>
                  <a:gd name="T31" fmla="*/ 2287 h 2333"/>
                  <a:gd name="T32" fmla="*/ 11716 w 13175"/>
                  <a:gd name="T33" fmla="*/ 2199 h 2333"/>
                  <a:gd name="T34" fmla="*/ 9545 w 13175"/>
                  <a:gd name="T35" fmla="*/ 2145 h 2333"/>
                  <a:gd name="T36" fmla="*/ 9293 w 13175"/>
                  <a:gd name="T37" fmla="*/ 2242 h 2333"/>
                  <a:gd name="T38" fmla="*/ 8750 w 13175"/>
                  <a:gd name="T39" fmla="*/ 2257 h 2333"/>
                  <a:gd name="T40" fmla="*/ 8431 w 13175"/>
                  <a:gd name="T41" fmla="*/ 2184 h 2333"/>
                  <a:gd name="T42" fmla="*/ 8186 w 13175"/>
                  <a:gd name="T43" fmla="*/ 2017 h 2333"/>
                  <a:gd name="T44" fmla="*/ 8057 w 13175"/>
                  <a:gd name="T45" fmla="*/ 1767 h 2333"/>
                  <a:gd name="T46" fmla="*/ 4800 w 13175"/>
                  <a:gd name="T47" fmla="*/ 713 h 2333"/>
                  <a:gd name="T48" fmla="*/ 1702 w 13175"/>
                  <a:gd name="T49" fmla="*/ 887 h 2333"/>
                  <a:gd name="T50" fmla="*/ 1669 w 13175"/>
                  <a:gd name="T51" fmla="*/ 795 h 2333"/>
                  <a:gd name="T52" fmla="*/ 1551 w 13175"/>
                  <a:gd name="T53" fmla="*/ 722 h 2333"/>
                  <a:gd name="T54" fmla="*/ 1316 w 13175"/>
                  <a:gd name="T55" fmla="*/ 715 h 2333"/>
                  <a:gd name="T56" fmla="*/ 1138 w 13175"/>
                  <a:gd name="T57" fmla="*/ 844 h 2333"/>
                  <a:gd name="T58" fmla="*/ 197 w 13175"/>
                  <a:gd name="T59" fmla="*/ 1666 h 2333"/>
                  <a:gd name="T60" fmla="*/ 1374 w 13175"/>
                  <a:gd name="T61" fmla="*/ 133 h 2333"/>
                  <a:gd name="T62" fmla="*/ 1691 w 13175"/>
                  <a:gd name="T63" fmla="*/ 61 h 2333"/>
                  <a:gd name="T64" fmla="*/ 2057 w 13175"/>
                  <a:gd name="T65" fmla="*/ 77 h 2333"/>
                  <a:gd name="T66" fmla="*/ 2264 w 13175"/>
                  <a:gd name="T67" fmla="*/ 148 h 2333"/>
                  <a:gd name="T68" fmla="*/ 2429 w 13175"/>
                  <a:gd name="T69" fmla="*/ 267 h 2333"/>
                  <a:gd name="T70" fmla="*/ 2566 w 13175"/>
                  <a:gd name="T71" fmla="*/ 467 h 2333"/>
                  <a:gd name="T72" fmla="*/ 2622 w 13175"/>
                  <a:gd name="T73" fmla="*/ 701 h 2333"/>
                  <a:gd name="T74" fmla="*/ 5881 w 13175"/>
                  <a:gd name="T75" fmla="*/ 711 h 2333"/>
                  <a:gd name="T76" fmla="*/ 8957 w 13175"/>
                  <a:gd name="T77" fmla="*/ 1420 h 2333"/>
                  <a:gd name="T78" fmla="*/ 9008 w 13175"/>
                  <a:gd name="T79" fmla="*/ 1541 h 2333"/>
                  <a:gd name="T80" fmla="*/ 9105 w 13175"/>
                  <a:gd name="T81" fmla="*/ 1626 h 2333"/>
                  <a:gd name="T82" fmla="*/ 9232 w 13175"/>
                  <a:gd name="T83" fmla="*/ 1664 h 2333"/>
                  <a:gd name="T84" fmla="*/ 9400 w 13175"/>
                  <a:gd name="T85" fmla="*/ 1635 h 2333"/>
                  <a:gd name="T86" fmla="*/ 9497 w 13175"/>
                  <a:gd name="T87" fmla="*/ 1560 h 2333"/>
                  <a:gd name="T88" fmla="*/ 9553 w 13175"/>
                  <a:gd name="T89" fmla="*/ 1432 h 2333"/>
                  <a:gd name="T90" fmla="*/ 11700 w 13175"/>
                  <a:gd name="T91" fmla="*/ 1664 h 2333"/>
                  <a:gd name="T92" fmla="*/ 11856 w 13175"/>
                  <a:gd name="T93" fmla="*/ 1771 h 2333"/>
                  <a:gd name="T94" fmla="*/ 12054 w 13175"/>
                  <a:gd name="T95" fmla="*/ 1836 h 2333"/>
                  <a:gd name="T96" fmla="*/ 12224 w 13175"/>
                  <a:gd name="T97" fmla="*/ 1829 h 2333"/>
                  <a:gd name="T98" fmla="*/ 12304 w 13175"/>
                  <a:gd name="T99" fmla="*/ 1730 h 2333"/>
                  <a:gd name="T100" fmla="*/ 12307 w 13175"/>
                  <a:gd name="T101" fmla="*/ 1630 h 2333"/>
                  <a:gd name="T102" fmla="*/ 12241 w 13175"/>
                  <a:gd name="T103" fmla="*/ 1554 h 2333"/>
                  <a:gd name="T104" fmla="*/ 11928 w 13175"/>
                  <a:gd name="T105" fmla="*/ 1442 h 2333"/>
                  <a:gd name="T106" fmla="*/ 11396 w 13175"/>
                  <a:gd name="T107" fmla="*/ 1249 h 2333"/>
                  <a:gd name="T108" fmla="*/ 11173 w 13175"/>
                  <a:gd name="T109" fmla="*/ 1108 h 2333"/>
                  <a:gd name="T110" fmla="*/ 11065 w 13175"/>
                  <a:gd name="T111" fmla="*/ 971 h 2333"/>
                  <a:gd name="T112" fmla="*/ 11018 w 13175"/>
                  <a:gd name="T113" fmla="*/ 815 h 2333"/>
                  <a:gd name="T114" fmla="*/ 11031 w 13175"/>
                  <a:gd name="T115" fmla="*/ 499 h 2333"/>
                  <a:gd name="T116" fmla="*/ 11160 w 13175"/>
                  <a:gd name="T117" fmla="*/ 263 h 2333"/>
                  <a:gd name="T118" fmla="*/ 11378 w 13175"/>
                  <a:gd name="T119" fmla="*/ 94 h 2333"/>
                  <a:gd name="T120" fmla="*/ 11634 w 13175"/>
                  <a:gd name="T121" fmla="*/ 7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75" h="2333">
                    <a:moveTo>
                      <a:pt x="11718" y="0"/>
                    </a:moveTo>
                    <a:lnTo>
                      <a:pt x="11777" y="2"/>
                    </a:lnTo>
                    <a:lnTo>
                      <a:pt x="11832" y="6"/>
                    </a:lnTo>
                    <a:lnTo>
                      <a:pt x="11886" y="10"/>
                    </a:lnTo>
                    <a:lnTo>
                      <a:pt x="11938" y="16"/>
                    </a:lnTo>
                    <a:lnTo>
                      <a:pt x="11986" y="24"/>
                    </a:lnTo>
                    <a:lnTo>
                      <a:pt x="12035" y="34"/>
                    </a:lnTo>
                    <a:lnTo>
                      <a:pt x="12081" y="44"/>
                    </a:lnTo>
                    <a:lnTo>
                      <a:pt x="12126" y="57"/>
                    </a:lnTo>
                    <a:lnTo>
                      <a:pt x="12170" y="71"/>
                    </a:lnTo>
                    <a:lnTo>
                      <a:pt x="12214" y="86"/>
                    </a:lnTo>
                    <a:lnTo>
                      <a:pt x="12256" y="103"/>
                    </a:lnTo>
                    <a:lnTo>
                      <a:pt x="12299" y="123"/>
                    </a:lnTo>
                    <a:lnTo>
                      <a:pt x="12342" y="143"/>
                    </a:lnTo>
                    <a:lnTo>
                      <a:pt x="12385" y="165"/>
                    </a:lnTo>
                    <a:lnTo>
                      <a:pt x="12429" y="190"/>
                    </a:lnTo>
                    <a:lnTo>
                      <a:pt x="12473" y="215"/>
                    </a:lnTo>
                    <a:lnTo>
                      <a:pt x="12474" y="86"/>
                    </a:lnTo>
                    <a:lnTo>
                      <a:pt x="13175" y="84"/>
                    </a:lnTo>
                    <a:lnTo>
                      <a:pt x="13175" y="711"/>
                    </a:lnTo>
                    <a:lnTo>
                      <a:pt x="12475" y="711"/>
                    </a:lnTo>
                    <a:lnTo>
                      <a:pt x="12453" y="690"/>
                    </a:lnTo>
                    <a:lnTo>
                      <a:pt x="12431" y="670"/>
                    </a:lnTo>
                    <a:lnTo>
                      <a:pt x="12410" y="653"/>
                    </a:lnTo>
                    <a:lnTo>
                      <a:pt x="12388" y="637"/>
                    </a:lnTo>
                    <a:lnTo>
                      <a:pt x="12367" y="621"/>
                    </a:lnTo>
                    <a:lnTo>
                      <a:pt x="12345" y="608"/>
                    </a:lnTo>
                    <a:lnTo>
                      <a:pt x="12323" y="595"/>
                    </a:lnTo>
                    <a:lnTo>
                      <a:pt x="12302" y="585"/>
                    </a:lnTo>
                    <a:lnTo>
                      <a:pt x="12280" y="574"/>
                    </a:lnTo>
                    <a:lnTo>
                      <a:pt x="12258" y="566"/>
                    </a:lnTo>
                    <a:lnTo>
                      <a:pt x="12235" y="560"/>
                    </a:lnTo>
                    <a:lnTo>
                      <a:pt x="12211" y="555"/>
                    </a:lnTo>
                    <a:lnTo>
                      <a:pt x="12187" y="551"/>
                    </a:lnTo>
                    <a:lnTo>
                      <a:pt x="12163" y="549"/>
                    </a:lnTo>
                    <a:lnTo>
                      <a:pt x="12137" y="548"/>
                    </a:lnTo>
                    <a:lnTo>
                      <a:pt x="12112" y="549"/>
                    </a:lnTo>
                    <a:lnTo>
                      <a:pt x="12095" y="551"/>
                    </a:lnTo>
                    <a:lnTo>
                      <a:pt x="12076" y="555"/>
                    </a:lnTo>
                    <a:lnTo>
                      <a:pt x="12060" y="558"/>
                    </a:lnTo>
                    <a:lnTo>
                      <a:pt x="12044" y="564"/>
                    </a:lnTo>
                    <a:lnTo>
                      <a:pt x="12028" y="570"/>
                    </a:lnTo>
                    <a:lnTo>
                      <a:pt x="12013" y="578"/>
                    </a:lnTo>
                    <a:lnTo>
                      <a:pt x="11999" y="585"/>
                    </a:lnTo>
                    <a:lnTo>
                      <a:pt x="11985" y="594"/>
                    </a:lnTo>
                    <a:lnTo>
                      <a:pt x="11972" y="603"/>
                    </a:lnTo>
                    <a:lnTo>
                      <a:pt x="11962" y="614"/>
                    </a:lnTo>
                    <a:lnTo>
                      <a:pt x="11951" y="625"/>
                    </a:lnTo>
                    <a:lnTo>
                      <a:pt x="11943" y="637"/>
                    </a:lnTo>
                    <a:lnTo>
                      <a:pt x="11935" y="649"/>
                    </a:lnTo>
                    <a:lnTo>
                      <a:pt x="11930" y="662"/>
                    </a:lnTo>
                    <a:lnTo>
                      <a:pt x="11925" y="676"/>
                    </a:lnTo>
                    <a:lnTo>
                      <a:pt x="11921" y="690"/>
                    </a:lnTo>
                    <a:lnTo>
                      <a:pt x="11921" y="706"/>
                    </a:lnTo>
                    <a:lnTo>
                      <a:pt x="11923" y="722"/>
                    </a:lnTo>
                    <a:lnTo>
                      <a:pt x="11925" y="737"/>
                    </a:lnTo>
                    <a:lnTo>
                      <a:pt x="11930" y="752"/>
                    </a:lnTo>
                    <a:lnTo>
                      <a:pt x="11936" y="766"/>
                    </a:lnTo>
                    <a:lnTo>
                      <a:pt x="11945" y="780"/>
                    </a:lnTo>
                    <a:lnTo>
                      <a:pt x="11954" y="794"/>
                    </a:lnTo>
                    <a:lnTo>
                      <a:pt x="11965" y="807"/>
                    </a:lnTo>
                    <a:lnTo>
                      <a:pt x="11978" y="818"/>
                    </a:lnTo>
                    <a:lnTo>
                      <a:pt x="11993" y="830"/>
                    </a:lnTo>
                    <a:lnTo>
                      <a:pt x="12009" y="841"/>
                    </a:lnTo>
                    <a:lnTo>
                      <a:pt x="12027" y="850"/>
                    </a:lnTo>
                    <a:lnTo>
                      <a:pt x="12046" y="861"/>
                    </a:lnTo>
                    <a:lnTo>
                      <a:pt x="12067" y="870"/>
                    </a:lnTo>
                    <a:lnTo>
                      <a:pt x="12089" y="878"/>
                    </a:lnTo>
                    <a:lnTo>
                      <a:pt x="12113" y="885"/>
                    </a:lnTo>
                    <a:lnTo>
                      <a:pt x="12731" y="1064"/>
                    </a:lnTo>
                    <a:lnTo>
                      <a:pt x="12763" y="1076"/>
                    </a:lnTo>
                    <a:lnTo>
                      <a:pt x="12793" y="1087"/>
                    </a:lnTo>
                    <a:lnTo>
                      <a:pt x="12820" y="1100"/>
                    </a:lnTo>
                    <a:lnTo>
                      <a:pt x="12848" y="1114"/>
                    </a:lnTo>
                    <a:lnTo>
                      <a:pt x="12875" y="1128"/>
                    </a:lnTo>
                    <a:lnTo>
                      <a:pt x="12900" y="1143"/>
                    </a:lnTo>
                    <a:lnTo>
                      <a:pt x="12924" y="1158"/>
                    </a:lnTo>
                    <a:lnTo>
                      <a:pt x="12946" y="1174"/>
                    </a:lnTo>
                    <a:lnTo>
                      <a:pt x="12968" y="1191"/>
                    </a:lnTo>
                    <a:lnTo>
                      <a:pt x="12989" y="1210"/>
                    </a:lnTo>
                    <a:lnTo>
                      <a:pt x="13009" y="1228"/>
                    </a:lnTo>
                    <a:lnTo>
                      <a:pt x="13026" y="1247"/>
                    </a:lnTo>
                    <a:lnTo>
                      <a:pt x="13043" y="1266"/>
                    </a:lnTo>
                    <a:lnTo>
                      <a:pt x="13059" y="1287"/>
                    </a:lnTo>
                    <a:lnTo>
                      <a:pt x="13074" y="1309"/>
                    </a:lnTo>
                    <a:lnTo>
                      <a:pt x="13087" y="1331"/>
                    </a:lnTo>
                    <a:lnTo>
                      <a:pt x="13100" y="1353"/>
                    </a:lnTo>
                    <a:lnTo>
                      <a:pt x="13111" y="1376"/>
                    </a:lnTo>
                    <a:lnTo>
                      <a:pt x="13122" y="1400"/>
                    </a:lnTo>
                    <a:lnTo>
                      <a:pt x="13131" y="1425"/>
                    </a:lnTo>
                    <a:lnTo>
                      <a:pt x="13139" y="1450"/>
                    </a:lnTo>
                    <a:lnTo>
                      <a:pt x="13146" y="1476"/>
                    </a:lnTo>
                    <a:lnTo>
                      <a:pt x="13152" y="1501"/>
                    </a:lnTo>
                    <a:lnTo>
                      <a:pt x="13157" y="1529"/>
                    </a:lnTo>
                    <a:lnTo>
                      <a:pt x="13160" y="1555"/>
                    </a:lnTo>
                    <a:lnTo>
                      <a:pt x="13162" y="1584"/>
                    </a:lnTo>
                    <a:lnTo>
                      <a:pt x="13165" y="1612"/>
                    </a:lnTo>
                    <a:lnTo>
                      <a:pt x="13165" y="1642"/>
                    </a:lnTo>
                    <a:lnTo>
                      <a:pt x="13163" y="1671"/>
                    </a:lnTo>
                    <a:lnTo>
                      <a:pt x="13162" y="1701"/>
                    </a:lnTo>
                    <a:lnTo>
                      <a:pt x="13160" y="1732"/>
                    </a:lnTo>
                    <a:lnTo>
                      <a:pt x="13155" y="1763"/>
                    </a:lnTo>
                    <a:lnTo>
                      <a:pt x="13147" y="1796"/>
                    </a:lnTo>
                    <a:lnTo>
                      <a:pt x="13137" y="1828"/>
                    </a:lnTo>
                    <a:lnTo>
                      <a:pt x="13126" y="1859"/>
                    </a:lnTo>
                    <a:lnTo>
                      <a:pt x="13114" y="1889"/>
                    </a:lnTo>
                    <a:lnTo>
                      <a:pt x="13100" y="1918"/>
                    </a:lnTo>
                    <a:lnTo>
                      <a:pt x="13086" y="1946"/>
                    </a:lnTo>
                    <a:lnTo>
                      <a:pt x="13070" y="1974"/>
                    </a:lnTo>
                    <a:lnTo>
                      <a:pt x="13053" y="1999"/>
                    </a:lnTo>
                    <a:lnTo>
                      <a:pt x="13035" y="2024"/>
                    </a:lnTo>
                    <a:lnTo>
                      <a:pt x="13017" y="2049"/>
                    </a:lnTo>
                    <a:lnTo>
                      <a:pt x="12997" y="2072"/>
                    </a:lnTo>
                    <a:lnTo>
                      <a:pt x="12976" y="2095"/>
                    </a:lnTo>
                    <a:lnTo>
                      <a:pt x="12954" y="2116"/>
                    </a:lnTo>
                    <a:lnTo>
                      <a:pt x="12932" y="2136"/>
                    </a:lnTo>
                    <a:lnTo>
                      <a:pt x="12908" y="2155"/>
                    </a:lnTo>
                    <a:lnTo>
                      <a:pt x="12885" y="2173"/>
                    </a:lnTo>
                    <a:lnTo>
                      <a:pt x="12860" y="2191"/>
                    </a:lnTo>
                    <a:lnTo>
                      <a:pt x="12834" y="2208"/>
                    </a:lnTo>
                    <a:lnTo>
                      <a:pt x="12808" y="2223"/>
                    </a:lnTo>
                    <a:lnTo>
                      <a:pt x="12781" y="2238"/>
                    </a:lnTo>
                    <a:lnTo>
                      <a:pt x="12753" y="2251"/>
                    </a:lnTo>
                    <a:lnTo>
                      <a:pt x="12726" y="2264"/>
                    </a:lnTo>
                    <a:lnTo>
                      <a:pt x="12697" y="2275"/>
                    </a:lnTo>
                    <a:lnTo>
                      <a:pt x="12668" y="2285"/>
                    </a:lnTo>
                    <a:lnTo>
                      <a:pt x="12639" y="2295"/>
                    </a:lnTo>
                    <a:lnTo>
                      <a:pt x="12609" y="2304"/>
                    </a:lnTo>
                    <a:lnTo>
                      <a:pt x="12579" y="2311"/>
                    </a:lnTo>
                    <a:lnTo>
                      <a:pt x="12548" y="2318"/>
                    </a:lnTo>
                    <a:lnTo>
                      <a:pt x="12516" y="2322"/>
                    </a:lnTo>
                    <a:lnTo>
                      <a:pt x="12485" y="2327"/>
                    </a:lnTo>
                    <a:lnTo>
                      <a:pt x="12454" y="2331"/>
                    </a:lnTo>
                    <a:lnTo>
                      <a:pt x="12422" y="2333"/>
                    </a:lnTo>
                    <a:lnTo>
                      <a:pt x="12366" y="2333"/>
                    </a:lnTo>
                    <a:lnTo>
                      <a:pt x="12311" y="2332"/>
                    </a:lnTo>
                    <a:lnTo>
                      <a:pt x="12256" y="2329"/>
                    </a:lnTo>
                    <a:lnTo>
                      <a:pt x="12202" y="2326"/>
                    </a:lnTo>
                    <a:lnTo>
                      <a:pt x="12148" y="2322"/>
                    </a:lnTo>
                    <a:lnTo>
                      <a:pt x="12096" y="2317"/>
                    </a:lnTo>
                    <a:lnTo>
                      <a:pt x="12043" y="2309"/>
                    </a:lnTo>
                    <a:lnTo>
                      <a:pt x="11991" y="2299"/>
                    </a:lnTo>
                    <a:lnTo>
                      <a:pt x="11965" y="2294"/>
                    </a:lnTo>
                    <a:lnTo>
                      <a:pt x="11940" y="2287"/>
                    </a:lnTo>
                    <a:lnTo>
                      <a:pt x="11914" y="2280"/>
                    </a:lnTo>
                    <a:lnTo>
                      <a:pt x="11889" y="2273"/>
                    </a:lnTo>
                    <a:lnTo>
                      <a:pt x="11864" y="2265"/>
                    </a:lnTo>
                    <a:lnTo>
                      <a:pt x="11838" y="2255"/>
                    </a:lnTo>
                    <a:lnTo>
                      <a:pt x="11814" y="2246"/>
                    </a:lnTo>
                    <a:lnTo>
                      <a:pt x="11789" y="2235"/>
                    </a:lnTo>
                    <a:lnTo>
                      <a:pt x="11764" y="2224"/>
                    </a:lnTo>
                    <a:lnTo>
                      <a:pt x="11740" y="2212"/>
                    </a:lnTo>
                    <a:lnTo>
                      <a:pt x="11716" y="2199"/>
                    </a:lnTo>
                    <a:lnTo>
                      <a:pt x="11691" y="2185"/>
                    </a:lnTo>
                    <a:lnTo>
                      <a:pt x="11667" y="2170"/>
                    </a:lnTo>
                    <a:lnTo>
                      <a:pt x="11644" y="2154"/>
                    </a:lnTo>
                    <a:lnTo>
                      <a:pt x="11620" y="2138"/>
                    </a:lnTo>
                    <a:lnTo>
                      <a:pt x="11597" y="2119"/>
                    </a:lnTo>
                    <a:lnTo>
                      <a:pt x="11597" y="2258"/>
                    </a:lnTo>
                    <a:lnTo>
                      <a:pt x="9612" y="2258"/>
                    </a:lnTo>
                    <a:lnTo>
                      <a:pt x="9560" y="2134"/>
                    </a:lnTo>
                    <a:lnTo>
                      <a:pt x="9545" y="2145"/>
                    </a:lnTo>
                    <a:lnTo>
                      <a:pt x="9529" y="2155"/>
                    </a:lnTo>
                    <a:lnTo>
                      <a:pt x="9512" y="2165"/>
                    </a:lnTo>
                    <a:lnTo>
                      <a:pt x="9496" y="2175"/>
                    </a:lnTo>
                    <a:lnTo>
                      <a:pt x="9464" y="2191"/>
                    </a:lnTo>
                    <a:lnTo>
                      <a:pt x="9432" y="2205"/>
                    </a:lnTo>
                    <a:lnTo>
                      <a:pt x="9398" y="2217"/>
                    </a:lnTo>
                    <a:lnTo>
                      <a:pt x="9363" y="2227"/>
                    </a:lnTo>
                    <a:lnTo>
                      <a:pt x="9329" y="2236"/>
                    </a:lnTo>
                    <a:lnTo>
                      <a:pt x="9293" y="2242"/>
                    </a:lnTo>
                    <a:lnTo>
                      <a:pt x="9256" y="2247"/>
                    </a:lnTo>
                    <a:lnTo>
                      <a:pt x="9219" y="2252"/>
                    </a:lnTo>
                    <a:lnTo>
                      <a:pt x="9181" y="2254"/>
                    </a:lnTo>
                    <a:lnTo>
                      <a:pt x="9140" y="2257"/>
                    </a:lnTo>
                    <a:lnTo>
                      <a:pt x="9058" y="2259"/>
                    </a:lnTo>
                    <a:lnTo>
                      <a:pt x="8969" y="2259"/>
                    </a:lnTo>
                    <a:lnTo>
                      <a:pt x="8826" y="2259"/>
                    </a:lnTo>
                    <a:lnTo>
                      <a:pt x="8787" y="2259"/>
                    </a:lnTo>
                    <a:lnTo>
                      <a:pt x="8750" y="2257"/>
                    </a:lnTo>
                    <a:lnTo>
                      <a:pt x="8712" y="2253"/>
                    </a:lnTo>
                    <a:lnTo>
                      <a:pt x="8675" y="2249"/>
                    </a:lnTo>
                    <a:lnTo>
                      <a:pt x="8638" y="2243"/>
                    </a:lnTo>
                    <a:lnTo>
                      <a:pt x="8602" y="2236"/>
                    </a:lnTo>
                    <a:lnTo>
                      <a:pt x="8566" y="2228"/>
                    </a:lnTo>
                    <a:lnTo>
                      <a:pt x="8532" y="2218"/>
                    </a:lnTo>
                    <a:lnTo>
                      <a:pt x="8497" y="2208"/>
                    </a:lnTo>
                    <a:lnTo>
                      <a:pt x="8463" y="2197"/>
                    </a:lnTo>
                    <a:lnTo>
                      <a:pt x="8431" y="2184"/>
                    </a:lnTo>
                    <a:lnTo>
                      <a:pt x="8400" y="2170"/>
                    </a:lnTo>
                    <a:lnTo>
                      <a:pt x="8369" y="2154"/>
                    </a:lnTo>
                    <a:lnTo>
                      <a:pt x="8340" y="2138"/>
                    </a:lnTo>
                    <a:lnTo>
                      <a:pt x="8311" y="2120"/>
                    </a:lnTo>
                    <a:lnTo>
                      <a:pt x="8283" y="2102"/>
                    </a:lnTo>
                    <a:lnTo>
                      <a:pt x="8257" y="2082"/>
                    </a:lnTo>
                    <a:lnTo>
                      <a:pt x="8232" y="2061"/>
                    </a:lnTo>
                    <a:lnTo>
                      <a:pt x="8208" y="2039"/>
                    </a:lnTo>
                    <a:lnTo>
                      <a:pt x="8186" y="2017"/>
                    </a:lnTo>
                    <a:lnTo>
                      <a:pt x="8165" y="1993"/>
                    </a:lnTo>
                    <a:lnTo>
                      <a:pt x="8146" y="1968"/>
                    </a:lnTo>
                    <a:lnTo>
                      <a:pt x="8128" y="1942"/>
                    </a:lnTo>
                    <a:lnTo>
                      <a:pt x="8112" y="1916"/>
                    </a:lnTo>
                    <a:lnTo>
                      <a:pt x="8097" y="1887"/>
                    </a:lnTo>
                    <a:lnTo>
                      <a:pt x="8084" y="1858"/>
                    </a:lnTo>
                    <a:lnTo>
                      <a:pt x="8073" y="1829"/>
                    </a:lnTo>
                    <a:lnTo>
                      <a:pt x="8064" y="1798"/>
                    </a:lnTo>
                    <a:lnTo>
                      <a:pt x="8057" y="1767"/>
                    </a:lnTo>
                    <a:lnTo>
                      <a:pt x="8051" y="1733"/>
                    </a:lnTo>
                    <a:lnTo>
                      <a:pt x="8047" y="1700"/>
                    </a:lnTo>
                    <a:lnTo>
                      <a:pt x="8046" y="1665"/>
                    </a:lnTo>
                    <a:lnTo>
                      <a:pt x="8044" y="1518"/>
                    </a:lnTo>
                    <a:lnTo>
                      <a:pt x="8044" y="713"/>
                    </a:lnTo>
                    <a:lnTo>
                      <a:pt x="7387" y="713"/>
                    </a:lnTo>
                    <a:lnTo>
                      <a:pt x="6552" y="2258"/>
                    </a:lnTo>
                    <a:lnTo>
                      <a:pt x="5686" y="2258"/>
                    </a:lnTo>
                    <a:lnTo>
                      <a:pt x="4800" y="713"/>
                    </a:lnTo>
                    <a:lnTo>
                      <a:pt x="4324" y="713"/>
                    </a:lnTo>
                    <a:lnTo>
                      <a:pt x="4324" y="1665"/>
                    </a:lnTo>
                    <a:lnTo>
                      <a:pt x="4509" y="1665"/>
                    </a:lnTo>
                    <a:lnTo>
                      <a:pt x="4509" y="2259"/>
                    </a:lnTo>
                    <a:lnTo>
                      <a:pt x="1531" y="2259"/>
                    </a:lnTo>
                    <a:lnTo>
                      <a:pt x="1531" y="1666"/>
                    </a:lnTo>
                    <a:lnTo>
                      <a:pt x="1703" y="1666"/>
                    </a:lnTo>
                    <a:lnTo>
                      <a:pt x="1703" y="899"/>
                    </a:lnTo>
                    <a:lnTo>
                      <a:pt x="1702" y="887"/>
                    </a:lnTo>
                    <a:lnTo>
                      <a:pt x="1702" y="876"/>
                    </a:lnTo>
                    <a:lnTo>
                      <a:pt x="1700" y="864"/>
                    </a:lnTo>
                    <a:lnTo>
                      <a:pt x="1698" y="853"/>
                    </a:lnTo>
                    <a:lnTo>
                      <a:pt x="1694" y="842"/>
                    </a:lnTo>
                    <a:lnTo>
                      <a:pt x="1691" y="832"/>
                    </a:lnTo>
                    <a:lnTo>
                      <a:pt x="1686" y="823"/>
                    </a:lnTo>
                    <a:lnTo>
                      <a:pt x="1681" y="813"/>
                    </a:lnTo>
                    <a:lnTo>
                      <a:pt x="1676" y="804"/>
                    </a:lnTo>
                    <a:lnTo>
                      <a:pt x="1669" y="795"/>
                    </a:lnTo>
                    <a:lnTo>
                      <a:pt x="1662" y="787"/>
                    </a:lnTo>
                    <a:lnTo>
                      <a:pt x="1654" y="779"/>
                    </a:lnTo>
                    <a:lnTo>
                      <a:pt x="1646" y="772"/>
                    </a:lnTo>
                    <a:lnTo>
                      <a:pt x="1637" y="765"/>
                    </a:lnTo>
                    <a:lnTo>
                      <a:pt x="1628" y="758"/>
                    </a:lnTo>
                    <a:lnTo>
                      <a:pt x="1618" y="752"/>
                    </a:lnTo>
                    <a:lnTo>
                      <a:pt x="1597" y="741"/>
                    </a:lnTo>
                    <a:lnTo>
                      <a:pt x="1575" y="730"/>
                    </a:lnTo>
                    <a:lnTo>
                      <a:pt x="1551" y="722"/>
                    </a:lnTo>
                    <a:lnTo>
                      <a:pt x="1525" y="715"/>
                    </a:lnTo>
                    <a:lnTo>
                      <a:pt x="1499" y="711"/>
                    </a:lnTo>
                    <a:lnTo>
                      <a:pt x="1471" y="706"/>
                    </a:lnTo>
                    <a:lnTo>
                      <a:pt x="1442" y="705"/>
                    </a:lnTo>
                    <a:lnTo>
                      <a:pt x="1412" y="704"/>
                    </a:lnTo>
                    <a:lnTo>
                      <a:pt x="1387" y="705"/>
                    </a:lnTo>
                    <a:lnTo>
                      <a:pt x="1362" y="706"/>
                    </a:lnTo>
                    <a:lnTo>
                      <a:pt x="1339" y="709"/>
                    </a:lnTo>
                    <a:lnTo>
                      <a:pt x="1316" y="715"/>
                    </a:lnTo>
                    <a:lnTo>
                      <a:pt x="1293" y="721"/>
                    </a:lnTo>
                    <a:lnTo>
                      <a:pt x="1271" y="730"/>
                    </a:lnTo>
                    <a:lnTo>
                      <a:pt x="1250" y="740"/>
                    </a:lnTo>
                    <a:lnTo>
                      <a:pt x="1230" y="752"/>
                    </a:lnTo>
                    <a:lnTo>
                      <a:pt x="1210" y="766"/>
                    </a:lnTo>
                    <a:lnTo>
                      <a:pt x="1190" y="782"/>
                    </a:lnTo>
                    <a:lnTo>
                      <a:pt x="1172" y="801"/>
                    </a:lnTo>
                    <a:lnTo>
                      <a:pt x="1154" y="822"/>
                    </a:lnTo>
                    <a:lnTo>
                      <a:pt x="1138" y="844"/>
                    </a:lnTo>
                    <a:lnTo>
                      <a:pt x="1122" y="869"/>
                    </a:lnTo>
                    <a:lnTo>
                      <a:pt x="1107" y="898"/>
                    </a:lnTo>
                    <a:lnTo>
                      <a:pt x="1093" y="928"/>
                    </a:lnTo>
                    <a:lnTo>
                      <a:pt x="1093" y="1666"/>
                    </a:lnTo>
                    <a:lnTo>
                      <a:pt x="1279" y="1666"/>
                    </a:lnTo>
                    <a:lnTo>
                      <a:pt x="1278" y="2259"/>
                    </a:lnTo>
                    <a:lnTo>
                      <a:pt x="0" y="2259"/>
                    </a:lnTo>
                    <a:lnTo>
                      <a:pt x="1" y="1666"/>
                    </a:lnTo>
                    <a:lnTo>
                      <a:pt x="197" y="1666"/>
                    </a:lnTo>
                    <a:lnTo>
                      <a:pt x="197" y="713"/>
                    </a:lnTo>
                    <a:lnTo>
                      <a:pt x="1" y="713"/>
                    </a:lnTo>
                    <a:lnTo>
                      <a:pt x="1" y="84"/>
                    </a:lnTo>
                    <a:lnTo>
                      <a:pt x="1093" y="84"/>
                    </a:lnTo>
                    <a:lnTo>
                      <a:pt x="1091" y="292"/>
                    </a:lnTo>
                    <a:lnTo>
                      <a:pt x="1278" y="179"/>
                    </a:lnTo>
                    <a:lnTo>
                      <a:pt x="1309" y="162"/>
                    </a:lnTo>
                    <a:lnTo>
                      <a:pt x="1342" y="147"/>
                    </a:lnTo>
                    <a:lnTo>
                      <a:pt x="1374" y="133"/>
                    </a:lnTo>
                    <a:lnTo>
                      <a:pt x="1409" y="120"/>
                    </a:lnTo>
                    <a:lnTo>
                      <a:pt x="1443" y="109"/>
                    </a:lnTo>
                    <a:lnTo>
                      <a:pt x="1478" y="98"/>
                    </a:lnTo>
                    <a:lnTo>
                      <a:pt x="1514" y="89"/>
                    </a:lnTo>
                    <a:lnTo>
                      <a:pt x="1550" y="82"/>
                    </a:lnTo>
                    <a:lnTo>
                      <a:pt x="1585" y="75"/>
                    </a:lnTo>
                    <a:lnTo>
                      <a:pt x="1621" y="69"/>
                    </a:lnTo>
                    <a:lnTo>
                      <a:pt x="1656" y="65"/>
                    </a:lnTo>
                    <a:lnTo>
                      <a:pt x="1691" y="61"/>
                    </a:lnTo>
                    <a:lnTo>
                      <a:pt x="1725" y="59"/>
                    </a:lnTo>
                    <a:lnTo>
                      <a:pt x="1759" y="57"/>
                    </a:lnTo>
                    <a:lnTo>
                      <a:pt x="1791" y="56"/>
                    </a:lnTo>
                    <a:lnTo>
                      <a:pt x="1822" y="56"/>
                    </a:lnTo>
                    <a:lnTo>
                      <a:pt x="1872" y="57"/>
                    </a:lnTo>
                    <a:lnTo>
                      <a:pt x="1919" y="60"/>
                    </a:lnTo>
                    <a:lnTo>
                      <a:pt x="1967" y="64"/>
                    </a:lnTo>
                    <a:lnTo>
                      <a:pt x="2013" y="69"/>
                    </a:lnTo>
                    <a:lnTo>
                      <a:pt x="2057" y="77"/>
                    </a:lnTo>
                    <a:lnTo>
                      <a:pt x="2101" y="87"/>
                    </a:lnTo>
                    <a:lnTo>
                      <a:pt x="2122" y="92"/>
                    </a:lnTo>
                    <a:lnTo>
                      <a:pt x="2142" y="98"/>
                    </a:lnTo>
                    <a:lnTo>
                      <a:pt x="2163" y="105"/>
                    </a:lnTo>
                    <a:lnTo>
                      <a:pt x="2184" y="113"/>
                    </a:lnTo>
                    <a:lnTo>
                      <a:pt x="2205" y="120"/>
                    </a:lnTo>
                    <a:lnTo>
                      <a:pt x="2224" y="129"/>
                    </a:lnTo>
                    <a:lnTo>
                      <a:pt x="2244" y="139"/>
                    </a:lnTo>
                    <a:lnTo>
                      <a:pt x="2264" y="148"/>
                    </a:lnTo>
                    <a:lnTo>
                      <a:pt x="2282" y="158"/>
                    </a:lnTo>
                    <a:lnTo>
                      <a:pt x="2302" y="170"/>
                    </a:lnTo>
                    <a:lnTo>
                      <a:pt x="2320" y="181"/>
                    </a:lnTo>
                    <a:lnTo>
                      <a:pt x="2339" y="194"/>
                    </a:lnTo>
                    <a:lnTo>
                      <a:pt x="2357" y="207"/>
                    </a:lnTo>
                    <a:lnTo>
                      <a:pt x="2376" y="221"/>
                    </a:lnTo>
                    <a:lnTo>
                      <a:pt x="2393" y="236"/>
                    </a:lnTo>
                    <a:lnTo>
                      <a:pt x="2410" y="251"/>
                    </a:lnTo>
                    <a:lnTo>
                      <a:pt x="2429" y="267"/>
                    </a:lnTo>
                    <a:lnTo>
                      <a:pt x="2445" y="284"/>
                    </a:lnTo>
                    <a:lnTo>
                      <a:pt x="2462" y="303"/>
                    </a:lnTo>
                    <a:lnTo>
                      <a:pt x="2480" y="321"/>
                    </a:lnTo>
                    <a:lnTo>
                      <a:pt x="2497" y="346"/>
                    </a:lnTo>
                    <a:lnTo>
                      <a:pt x="2513" y="369"/>
                    </a:lnTo>
                    <a:lnTo>
                      <a:pt x="2528" y="393"/>
                    </a:lnTo>
                    <a:lnTo>
                      <a:pt x="2542" y="417"/>
                    </a:lnTo>
                    <a:lnTo>
                      <a:pt x="2555" y="443"/>
                    </a:lnTo>
                    <a:lnTo>
                      <a:pt x="2566" y="467"/>
                    </a:lnTo>
                    <a:lnTo>
                      <a:pt x="2578" y="492"/>
                    </a:lnTo>
                    <a:lnTo>
                      <a:pt x="2587" y="518"/>
                    </a:lnTo>
                    <a:lnTo>
                      <a:pt x="2595" y="543"/>
                    </a:lnTo>
                    <a:lnTo>
                      <a:pt x="2602" y="570"/>
                    </a:lnTo>
                    <a:lnTo>
                      <a:pt x="2609" y="595"/>
                    </a:lnTo>
                    <a:lnTo>
                      <a:pt x="2614" y="622"/>
                    </a:lnTo>
                    <a:lnTo>
                      <a:pt x="2617" y="647"/>
                    </a:lnTo>
                    <a:lnTo>
                      <a:pt x="2621" y="674"/>
                    </a:lnTo>
                    <a:lnTo>
                      <a:pt x="2622" y="701"/>
                    </a:lnTo>
                    <a:lnTo>
                      <a:pt x="2623" y="728"/>
                    </a:lnTo>
                    <a:lnTo>
                      <a:pt x="2623" y="1665"/>
                    </a:lnTo>
                    <a:lnTo>
                      <a:pt x="3375" y="1665"/>
                    </a:lnTo>
                    <a:lnTo>
                      <a:pt x="3375" y="711"/>
                    </a:lnTo>
                    <a:lnTo>
                      <a:pt x="3218" y="713"/>
                    </a:lnTo>
                    <a:lnTo>
                      <a:pt x="3218" y="84"/>
                    </a:lnTo>
                    <a:lnTo>
                      <a:pt x="6023" y="84"/>
                    </a:lnTo>
                    <a:lnTo>
                      <a:pt x="6023" y="711"/>
                    </a:lnTo>
                    <a:lnTo>
                      <a:pt x="5881" y="711"/>
                    </a:lnTo>
                    <a:lnTo>
                      <a:pt x="6209" y="1323"/>
                    </a:lnTo>
                    <a:lnTo>
                      <a:pt x="6514" y="711"/>
                    </a:lnTo>
                    <a:lnTo>
                      <a:pt x="6343" y="711"/>
                    </a:lnTo>
                    <a:lnTo>
                      <a:pt x="6343" y="84"/>
                    </a:lnTo>
                    <a:lnTo>
                      <a:pt x="8953" y="84"/>
                    </a:lnTo>
                    <a:lnTo>
                      <a:pt x="8953" y="1373"/>
                    </a:lnTo>
                    <a:lnTo>
                      <a:pt x="8954" y="1389"/>
                    </a:lnTo>
                    <a:lnTo>
                      <a:pt x="8956" y="1405"/>
                    </a:lnTo>
                    <a:lnTo>
                      <a:pt x="8957" y="1420"/>
                    </a:lnTo>
                    <a:lnTo>
                      <a:pt x="8960" y="1435"/>
                    </a:lnTo>
                    <a:lnTo>
                      <a:pt x="8964" y="1450"/>
                    </a:lnTo>
                    <a:lnTo>
                      <a:pt x="8967" y="1464"/>
                    </a:lnTo>
                    <a:lnTo>
                      <a:pt x="8973" y="1478"/>
                    </a:lnTo>
                    <a:lnTo>
                      <a:pt x="8979" y="1492"/>
                    </a:lnTo>
                    <a:lnTo>
                      <a:pt x="8984" y="1506"/>
                    </a:lnTo>
                    <a:lnTo>
                      <a:pt x="8991" y="1518"/>
                    </a:lnTo>
                    <a:lnTo>
                      <a:pt x="8999" y="1530"/>
                    </a:lnTo>
                    <a:lnTo>
                      <a:pt x="9008" y="1541"/>
                    </a:lnTo>
                    <a:lnTo>
                      <a:pt x="9017" y="1553"/>
                    </a:lnTo>
                    <a:lnTo>
                      <a:pt x="9026" y="1564"/>
                    </a:lnTo>
                    <a:lnTo>
                      <a:pt x="9035" y="1575"/>
                    </a:lnTo>
                    <a:lnTo>
                      <a:pt x="9046" y="1584"/>
                    </a:lnTo>
                    <a:lnTo>
                      <a:pt x="9057" y="1593"/>
                    </a:lnTo>
                    <a:lnTo>
                      <a:pt x="9068" y="1603"/>
                    </a:lnTo>
                    <a:lnTo>
                      <a:pt x="9080" y="1611"/>
                    </a:lnTo>
                    <a:lnTo>
                      <a:pt x="9092" y="1619"/>
                    </a:lnTo>
                    <a:lnTo>
                      <a:pt x="9105" y="1626"/>
                    </a:lnTo>
                    <a:lnTo>
                      <a:pt x="9117" y="1633"/>
                    </a:lnTo>
                    <a:lnTo>
                      <a:pt x="9131" y="1638"/>
                    </a:lnTo>
                    <a:lnTo>
                      <a:pt x="9145" y="1644"/>
                    </a:lnTo>
                    <a:lnTo>
                      <a:pt x="9159" y="1649"/>
                    </a:lnTo>
                    <a:lnTo>
                      <a:pt x="9173" y="1653"/>
                    </a:lnTo>
                    <a:lnTo>
                      <a:pt x="9188" y="1657"/>
                    </a:lnTo>
                    <a:lnTo>
                      <a:pt x="9202" y="1660"/>
                    </a:lnTo>
                    <a:lnTo>
                      <a:pt x="9217" y="1663"/>
                    </a:lnTo>
                    <a:lnTo>
                      <a:pt x="9232" y="1664"/>
                    </a:lnTo>
                    <a:lnTo>
                      <a:pt x="9248" y="1665"/>
                    </a:lnTo>
                    <a:lnTo>
                      <a:pt x="9263" y="1665"/>
                    </a:lnTo>
                    <a:lnTo>
                      <a:pt x="9287" y="1665"/>
                    </a:lnTo>
                    <a:lnTo>
                      <a:pt x="9313" y="1662"/>
                    </a:lnTo>
                    <a:lnTo>
                      <a:pt x="9338" y="1657"/>
                    </a:lnTo>
                    <a:lnTo>
                      <a:pt x="9363" y="1650"/>
                    </a:lnTo>
                    <a:lnTo>
                      <a:pt x="9376" y="1645"/>
                    </a:lnTo>
                    <a:lnTo>
                      <a:pt x="9389" y="1641"/>
                    </a:lnTo>
                    <a:lnTo>
                      <a:pt x="9400" y="1635"/>
                    </a:lnTo>
                    <a:lnTo>
                      <a:pt x="9413" y="1629"/>
                    </a:lnTo>
                    <a:lnTo>
                      <a:pt x="9425" y="1622"/>
                    </a:lnTo>
                    <a:lnTo>
                      <a:pt x="9436" y="1615"/>
                    </a:lnTo>
                    <a:lnTo>
                      <a:pt x="9447" y="1607"/>
                    </a:lnTo>
                    <a:lnTo>
                      <a:pt x="9458" y="1599"/>
                    </a:lnTo>
                    <a:lnTo>
                      <a:pt x="9469" y="1590"/>
                    </a:lnTo>
                    <a:lnTo>
                      <a:pt x="9479" y="1581"/>
                    </a:lnTo>
                    <a:lnTo>
                      <a:pt x="9488" y="1570"/>
                    </a:lnTo>
                    <a:lnTo>
                      <a:pt x="9497" y="1560"/>
                    </a:lnTo>
                    <a:lnTo>
                      <a:pt x="9506" y="1548"/>
                    </a:lnTo>
                    <a:lnTo>
                      <a:pt x="9514" y="1536"/>
                    </a:lnTo>
                    <a:lnTo>
                      <a:pt x="9522" y="1523"/>
                    </a:lnTo>
                    <a:lnTo>
                      <a:pt x="9529" y="1509"/>
                    </a:lnTo>
                    <a:lnTo>
                      <a:pt x="9534" y="1495"/>
                    </a:lnTo>
                    <a:lnTo>
                      <a:pt x="9540" y="1480"/>
                    </a:lnTo>
                    <a:lnTo>
                      <a:pt x="9546" y="1465"/>
                    </a:lnTo>
                    <a:lnTo>
                      <a:pt x="9549" y="1449"/>
                    </a:lnTo>
                    <a:lnTo>
                      <a:pt x="9553" y="1432"/>
                    </a:lnTo>
                    <a:lnTo>
                      <a:pt x="9556" y="1413"/>
                    </a:lnTo>
                    <a:lnTo>
                      <a:pt x="9558" y="1395"/>
                    </a:lnTo>
                    <a:lnTo>
                      <a:pt x="9559" y="1375"/>
                    </a:lnTo>
                    <a:lnTo>
                      <a:pt x="9559" y="711"/>
                    </a:lnTo>
                    <a:lnTo>
                      <a:pt x="9321" y="711"/>
                    </a:lnTo>
                    <a:lnTo>
                      <a:pt x="9321" y="84"/>
                    </a:lnTo>
                    <a:lnTo>
                      <a:pt x="10469" y="84"/>
                    </a:lnTo>
                    <a:lnTo>
                      <a:pt x="10469" y="1665"/>
                    </a:lnTo>
                    <a:lnTo>
                      <a:pt x="11700" y="1664"/>
                    </a:lnTo>
                    <a:lnTo>
                      <a:pt x="11712" y="1678"/>
                    </a:lnTo>
                    <a:lnTo>
                      <a:pt x="11726" y="1690"/>
                    </a:lnTo>
                    <a:lnTo>
                      <a:pt x="11742" y="1703"/>
                    </a:lnTo>
                    <a:lnTo>
                      <a:pt x="11759" y="1715"/>
                    </a:lnTo>
                    <a:lnTo>
                      <a:pt x="11776" y="1727"/>
                    </a:lnTo>
                    <a:lnTo>
                      <a:pt x="11794" y="1739"/>
                    </a:lnTo>
                    <a:lnTo>
                      <a:pt x="11814" y="1749"/>
                    </a:lnTo>
                    <a:lnTo>
                      <a:pt x="11835" y="1761"/>
                    </a:lnTo>
                    <a:lnTo>
                      <a:pt x="11856" y="1771"/>
                    </a:lnTo>
                    <a:lnTo>
                      <a:pt x="11876" y="1781"/>
                    </a:lnTo>
                    <a:lnTo>
                      <a:pt x="11898" y="1790"/>
                    </a:lnTo>
                    <a:lnTo>
                      <a:pt x="11920" y="1799"/>
                    </a:lnTo>
                    <a:lnTo>
                      <a:pt x="11943" y="1807"/>
                    </a:lnTo>
                    <a:lnTo>
                      <a:pt x="11965" y="1814"/>
                    </a:lnTo>
                    <a:lnTo>
                      <a:pt x="11987" y="1821"/>
                    </a:lnTo>
                    <a:lnTo>
                      <a:pt x="12010" y="1827"/>
                    </a:lnTo>
                    <a:lnTo>
                      <a:pt x="12032" y="1833"/>
                    </a:lnTo>
                    <a:lnTo>
                      <a:pt x="12054" y="1836"/>
                    </a:lnTo>
                    <a:lnTo>
                      <a:pt x="12076" y="1839"/>
                    </a:lnTo>
                    <a:lnTo>
                      <a:pt x="12097" y="1842"/>
                    </a:lnTo>
                    <a:lnTo>
                      <a:pt x="12118" y="1844"/>
                    </a:lnTo>
                    <a:lnTo>
                      <a:pt x="12137" y="1844"/>
                    </a:lnTo>
                    <a:lnTo>
                      <a:pt x="12157" y="1843"/>
                    </a:lnTo>
                    <a:lnTo>
                      <a:pt x="12176" y="1842"/>
                    </a:lnTo>
                    <a:lnTo>
                      <a:pt x="12193" y="1838"/>
                    </a:lnTo>
                    <a:lnTo>
                      <a:pt x="12209" y="1835"/>
                    </a:lnTo>
                    <a:lnTo>
                      <a:pt x="12224" y="1829"/>
                    </a:lnTo>
                    <a:lnTo>
                      <a:pt x="12238" y="1822"/>
                    </a:lnTo>
                    <a:lnTo>
                      <a:pt x="12251" y="1814"/>
                    </a:lnTo>
                    <a:lnTo>
                      <a:pt x="12261" y="1805"/>
                    </a:lnTo>
                    <a:lnTo>
                      <a:pt x="12271" y="1794"/>
                    </a:lnTo>
                    <a:lnTo>
                      <a:pt x="12278" y="1782"/>
                    </a:lnTo>
                    <a:lnTo>
                      <a:pt x="12287" y="1768"/>
                    </a:lnTo>
                    <a:lnTo>
                      <a:pt x="12293" y="1755"/>
                    </a:lnTo>
                    <a:lnTo>
                      <a:pt x="12299" y="1741"/>
                    </a:lnTo>
                    <a:lnTo>
                      <a:pt x="12304" y="1730"/>
                    </a:lnTo>
                    <a:lnTo>
                      <a:pt x="12307" y="1717"/>
                    </a:lnTo>
                    <a:lnTo>
                      <a:pt x="12311" y="1705"/>
                    </a:lnTo>
                    <a:lnTo>
                      <a:pt x="12313" y="1694"/>
                    </a:lnTo>
                    <a:lnTo>
                      <a:pt x="12314" y="1682"/>
                    </a:lnTo>
                    <a:lnTo>
                      <a:pt x="12314" y="1671"/>
                    </a:lnTo>
                    <a:lnTo>
                      <a:pt x="12314" y="1660"/>
                    </a:lnTo>
                    <a:lnTo>
                      <a:pt x="12313" y="1650"/>
                    </a:lnTo>
                    <a:lnTo>
                      <a:pt x="12311" y="1641"/>
                    </a:lnTo>
                    <a:lnTo>
                      <a:pt x="12307" y="1630"/>
                    </a:lnTo>
                    <a:lnTo>
                      <a:pt x="12304" y="1621"/>
                    </a:lnTo>
                    <a:lnTo>
                      <a:pt x="12298" y="1612"/>
                    </a:lnTo>
                    <a:lnTo>
                      <a:pt x="12293" y="1603"/>
                    </a:lnTo>
                    <a:lnTo>
                      <a:pt x="12287" y="1595"/>
                    </a:lnTo>
                    <a:lnTo>
                      <a:pt x="12280" y="1586"/>
                    </a:lnTo>
                    <a:lnTo>
                      <a:pt x="12270" y="1577"/>
                    </a:lnTo>
                    <a:lnTo>
                      <a:pt x="12262" y="1570"/>
                    </a:lnTo>
                    <a:lnTo>
                      <a:pt x="12252" y="1562"/>
                    </a:lnTo>
                    <a:lnTo>
                      <a:pt x="12241" y="1554"/>
                    </a:lnTo>
                    <a:lnTo>
                      <a:pt x="12230" y="1547"/>
                    </a:lnTo>
                    <a:lnTo>
                      <a:pt x="12217" y="1540"/>
                    </a:lnTo>
                    <a:lnTo>
                      <a:pt x="12189" y="1526"/>
                    </a:lnTo>
                    <a:lnTo>
                      <a:pt x="12158" y="1514"/>
                    </a:lnTo>
                    <a:lnTo>
                      <a:pt x="12125" y="1501"/>
                    </a:lnTo>
                    <a:lnTo>
                      <a:pt x="12087" y="1489"/>
                    </a:lnTo>
                    <a:lnTo>
                      <a:pt x="12037" y="1474"/>
                    </a:lnTo>
                    <a:lnTo>
                      <a:pt x="11984" y="1458"/>
                    </a:lnTo>
                    <a:lnTo>
                      <a:pt x="11928" y="1442"/>
                    </a:lnTo>
                    <a:lnTo>
                      <a:pt x="11871" y="1425"/>
                    </a:lnTo>
                    <a:lnTo>
                      <a:pt x="11811" y="1406"/>
                    </a:lnTo>
                    <a:lnTo>
                      <a:pt x="11750" y="1387"/>
                    </a:lnTo>
                    <a:lnTo>
                      <a:pt x="11690" y="1367"/>
                    </a:lnTo>
                    <a:lnTo>
                      <a:pt x="11629" y="1345"/>
                    </a:lnTo>
                    <a:lnTo>
                      <a:pt x="11569" y="1323"/>
                    </a:lnTo>
                    <a:lnTo>
                      <a:pt x="11509" y="1300"/>
                    </a:lnTo>
                    <a:lnTo>
                      <a:pt x="11451" y="1276"/>
                    </a:lnTo>
                    <a:lnTo>
                      <a:pt x="11396" y="1249"/>
                    </a:lnTo>
                    <a:lnTo>
                      <a:pt x="11368" y="1236"/>
                    </a:lnTo>
                    <a:lnTo>
                      <a:pt x="11343" y="1222"/>
                    </a:lnTo>
                    <a:lnTo>
                      <a:pt x="11316" y="1209"/>
                    </a:lnTo>
                    <a:lnTo>
                      <a:pt x="11292" y="1194"/>
                    </a:lnTo>
                    <a:lnTo>
                      <a:pt x="11267" y="1179"/>
                    </a:lnTo>
                    <a:lnTo>
                      <a:pt x="11244" y="1164"/>
                    </a:lnTo>
                    <a:lnTo>
                      <a:pt x="11222" y="1149"/>
                    </a:lnTo>
                    <a:lnTo>
                      <a:pt x="11202" y="1132"/>
                    </a:lnTo>
                    <a:lnTo>
                      <a:pt x="11173" y="1108"/>
                    </a:lnTo>
                    <a:lnTo>
                      <a:pt x="11146" y="1083"/>
                    </a:lnTo>
                    <a:lnTo>
                      <a:pt x="11135" y="1069"/>
                    </a:lnTo>
                    <a:lnTo>
                      <a:pt x="11123" y="1056"/>
                    </a:lnTo>
                    <a:lnTo>
                      <a:pt x="11112" y="1042"/>
                    </a:lnTo>
                    <a:lnTo>
                      <a:pt x="11101" y="1028"/>
                    </a:lnTo>
                    <a:lnTo>
                      <a:pt x="11092" y="1015"/>
                    </a:lnTo>
                    <a:lnTo>
                      <a:pt x="11083" y="1001"/>
                    </a:lnTo>
                    <a:lnTo>
                      <a:pt x="11073" y="986"/>
                    </a:lnTo>
                    <a:lnTo>
                      <a:pt x="11065" y="971"/>
                    </a:lnTo>
                    <a:lnTo>
                      <a:pt x="11058" y="956"/>
                    </a:lnTo>
                    <a:lnTo>
                      <a:pt x="11051" y="939"/>
                    </a:lnTo>
                    <a:lnTo>
                      <a:pt x="11044" y="923"/>
                    </a:lnTo>
                    <a:lnTo>
                      <a:pt x="11039" y="906"/>
                    </a:lnTo>
                    <a:lnTo>
                      <a:pt x="11033" y="889"/>
                    </a:lnTo>
                    <a:lnTo>
                      <a:pt x="11028" y="871"/>
                    </a:lnTo>
                    <a:lnTo>
                      <a:pt x="11025" y="853"/>
                    </a:lnTo>
                    <a:lnTo>
                      <a:pt x="11020" y="834"/>
                    </a:lnTo>
                    <a:lnTo>
                      <a:pt x="11018" y="815"/>
                    </a:lnTo>
                    <a:lnTo>
                      <a:pt x="11016" y="795"/>
                    </a:lnTo>
                    <a:lnTo>
                      <a:pt x="11013" y="774"/>
                    </a:lnTo>
                    <a:lnTo>
                      <a:pt x="11012" y="753"/>
                    </a:lnTo>
                    <a:lnTo>
                      <a:pt x="11010" y="709"/>
                    </a:lnTo>
                    <a:lnTo>
                      <a:pt x="11011" y="662"/>
                    </a:lnTo>
                    <a:lnTo>
                      <a:pt x="11014" y="611"/>
                    </a:lnTo>
                    <a:lnTo>
                      <a:pt x="11019" y="558"/>
                    </a:lnTo>
                    <a:lnTo>
                      <a:pt x="11024" y="528"/>
                    </a:lnTo>
                    <a:lnTo>
                      <a:pt x="11031" y="499"/>
                    </a:lnTo>
                    <a:lnTo>
                      <a:pt x="11039" y="470"/>
                    </a:lnTo>
                    <a:lnTo>
                      <a:pt x="11049" y="441"/>
                    </a:lnTo>
                    <a:lnTo>
                      <a:pt x="11061" y="414"/>
                    </a:lnTo>
                    <a:lnTo>
                      <a:pt x="11073" y="387"/>
                    </a:lnTo>
                    <a:lnTo>
                      <a:pt x="11088" y="361"/>
                    </a:lnTo>
                    <a:lnTo>
                      <a:pt x="11105" y="335"/>
                    </a:lnTo>
                    <a:lnTo>
                      <a:pt x="11122" y="311"/>
                    </a:lnTo>
                    <a:lnTo>
                      <a:pt x="11140" y="287"/>
                    </a:lnTo>
                    <a:lnTo>
                      <a:pt x="11160" y="263"/>
                    </a:lnTo>
                    <a:lnTo>
                      <a:pt x="11181" y="240"/>
                    </a:lnTo>
                    <a:lnTo>
                      <a:pt x="11203" y="218"/>
                    </a:lnTo>
                    <a:lnTo>
                      <a:pt x="11225" y="199"/>
                    </a:lnTo>
                    <a:lnTo>
                      <a:pt x="11249" y="178"/>
                    </a:lnTo>
                    <a:lnTo>
                      <a:pt x="11273" y="159"/>
                    </a:lnTo>
                    <a:lnTo>
                      <a:pt x="11299" y="141"/>
                    </a:lnTo>
                    <a:lnTo>
                      <a:pt x="11325" y="125"/>
                    </a:lnTo>
                    <a:lnTo>
                      <a:pt x="11351" y="109"/>
                    </a:lnTo>
                    <a:lnTo>
                      <a:pt x="11378" y="94"/>
                    </a:lnTo>
                    <a:lnTo>
                      <a:pt x="11406" y="80"/>
                    </a:lnTo>
                    <a:lnTo>
                      <a:pt x="11434" y="66"/>
                    </a:lnTo>
                    <a:lnTo>
                      <a:pt x="11462" y="54"/>
                    </a:lnTo>
                    <a:lnTo>
                      <a:pt x="11490" y="44"/>
                    </a:lnTo>
                    <a:lnTo>
                      <a:pt x="11519" y="35"/>
                    </a:lnTo>
                    <a:lnTo>
                      <a:pt x="11548" y="25"/>
                    </a:lnTo>
                    <a:lnTo>
                      <a:pt x="11577" y="19"/>
                    </a:lnTo>
                    <a:lnTo>
                      <a:pt x="11605" y="13"/>
                    </a:lnTo>
                    <a:lnTo>
                      <a:pt x="11634" y="7"/>
                    </a:lnTo>
                    <a:lnTo>
                      <a:pt x="11663" y="4"/>
                    </a:lnTo>
                    <a:lnTo>
                      <a:pt x="11690" y="1"/>
                    </a:lnTo>
                    <a:lnTo>
                      <a:pt x="11718"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4" name="Freeform 8"/>
              <p:cNvSpPr>
                <a:spLocks/>
              </p:cNvSpPr>
              <p:nvPr/>
            </p:nvSpPr>
            <p:spPr bwMode="auto">
              <a:xfrm>
                <a:off x="5148262" y="2136775"/>
                <a:ext cx="4695826" cy="492124"/>
              </a:xfrm>
              <a:custGeom>
                <a:avLst/>
                <a:gdLst>
                  <a:gd name="T0" fmla="*/ 0 w 8874"/>
                  <a:gd name="T1" fmla="*/ 0 h 929"/>
                  <a:gd name="T2" fmla="*/ 8874 w 8874"/>
                  <a:gd name="T3" fmla="*/ 0 h 929"/>
                  <a:gd name="T4" fmla="*/ 8874 w 8874"/>
                  <a:gd name="T5" fmla="*/ 929 h 929"/>
                  <a:gd name="T6" fmla="*/ 1 w 8874"/>
                  <a:gd name="T7" fmla="*/ 929 h 929"/>
                  <a:gd name="T8" fmla="*/ 22 w 8874"/>
                  <a:gd name="T9" fmla="*/ 906 h 929"/>
                  <a:gd name="T10" fmla="*/ 42 w 8874"/>
                  <a:gd name="T11" fmla="*/ 882 h 929"/>
                  <a:gd name="T12" fmla="*/ 61 w 8874"/>
                  <a:gd name="T13" fmla="*/ 857 h 929"/>
                  <a:gd name="T14" fmla="*/ 78 w 8874"/>
                  <a:gd name="T15" fmla="*/ 831 h 929"/>
                  <a:gd name="T16" fmla="*/ 94 w 8874"/>
                  <a:gd name="T17" fmla="*/ 804 h 929"/>
                  <a:gd name="T18" fmla="*/ 109 w 8874"/>
                  <a:gd name="T19" fmla="*/ 776 h 929"/>
                  <a:gd name="T20" fmla="*/ 123 w 8874"/>
                  <a:gd name="T21" fmla="*/ 748 h 929"/>
                  <a:gd name="T22" fmla="*/ 136 w 8874"/>
                  <a:gd name="T23" fmla="*/ 719 h 929"/>
                  <a:gd name="T24" fmla="*/ 147 w 8874"/>
                  <a:gd name="T25" fmla="*/ 690 h 929"/>
                  <a:gd name="T26" fmla="*/ 157 w 8874"/>
                  <a:gd name="T27" fmla="*/ 659 h 929"/>
                  <a:gd name="T28" fmla="*/ 166 w 8874"/>
                  <a:gd name="T29" fmla="*/ 629 h 929"/>
                  <a:gd name="T30" fmla="*/ 173 w 8874"/>
                  <a:gd name="T31" fmla="*/ 596 h 929"/>
                  <a:gd name="T32" fmla="*/ 177 w 8874"/>
                  <a:gd name="T33" fmla="*/ 565 h 929"/>
                  <a:gd name="T34" fmla="*/ 182 w 8874"/>
                  <a:gd name="T35" fmla="*/ 531 h 929"/>
                  <a:gd name="T36" fmla="*/ 184 w 8874"/>
                  <a:gd name="T37" fmla="*/ 499 h 929"/>
                  <a:gd name="T38" fmla="*/ 186 w 8874"/>
                  <a:gd name="T39" fmla="*/ 466 h 929"/>
                  <a:gd name="T40" fmla="*/ 184 w 8874"/>
                  <a:gd name="T41" fmla="*/ 432 h 929"/>
                  <a:gd name="T42" fmla="*/ 182 w 8874"/>
                  <a:gd name="T43" fmla="*/ 399 h 929"/>
                  <a:gd name="T44" fmla="*/ 177 w 8874"/>
                  <a:gd name="T45" fmla="*/ 366 h 929"/>
                  <a:gd name="T46" fmla="*/ 173 w 8874"/>
                  <a:gd name="T47" fmla="*/ 334 h 929"/>
                  <a:gd name="T48" fmla="*/ 165 w 8874"/>
                  <a:gd name="T49" fmla="*/ 303 h 929"/>
                  <a:gd name="T50" fmla="*/ 157 w 8874"/>
                  <a:gd name="T51" fmla="*/ 272 h 929"/>
                  <a:gd name="T52" fmla="*/ 146 w 8874"/>
                  <a:gd name="T53" fmla="*/ 240 h 929"/>
                  <a:gd name="T54" fmla="*/ 136 w 8874"/>
                  <a:gd name="T55" fmla="*/ 211 h 929"/>
                  <a:gd name="T56" fmla="*/ 123 w 8874"/>
                  <a:gd name="T57" fmla="*/ 181 h 929"/>
                  <a:gd name="T58" fmla="*/ 109 w 8874"/>
                  <a:gd name="T59" fmla="*/ 154 h 929"/>
                  <a:gd name="T60" fmla="*/ 93 w 8874"/>
                  <a:gd name="T61" fmla="*/ 126 h 929"/>
                  <a:gd name="T62" fmla="*/ 77 w 8874"/>
                  <a:gd name="T63" fmla="*/ 98 h 929"/>
                  <a:gd name="T64" fmla="*/ 60 w 8874"/>
                  <a:gd name="T65" fmla="*/ 73 h 929"/>
                  <a:gd name="T66" fmla="*/ 40 w 8874"/>
                  <a:gd name="T67" fmla="*/ 47 h 929"/>
                  <a:gd name="T68" fmla="*/ 20 w 8874"/>
                  <a:gd name="T69" fmla="*/ 23 h 929"/>
                  <a:gd name="T70" fmla="*/ 0 w 8874"/>
                  <a:gd name="T7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74" h="929">
                    <a:moveTo>
                      <a:pt x="0" y="0"/>
                    </a:moveTo>
                    <a:lnTo>
                      <a:pt x="8874" y="0"/>
                    </a:lnTo>
                    <a:lnTo>
                      <a:pt x="8874" y="929"/>
                    </a:lnTo>
                    <a:lnTo>
                      <a:pt x="1" y="929"/>
                    </a:lnTo>
                    <a:lnTo>
                      <a:pt x="22" y="906"/>
                    </a:lnTo>
                    <a:lnTo>
                      <a:pt x="42" y="882"/>
                    </a:lnTo>
                    <a:lnTo>
                      <a:pt x="61" y="857"/>
                    </a:lnTo>
                    <a:lnTo>
                      <a:pt x="78" y="831"/>
                    </a:lnTo>
                    <a:lnTo>
                      <a:pt x="94" y="804"/>
                    </a:lnTo>
                    <a:lnTo>
                      <a:pt x="109" y="776"/>
                    </a:lnTo>
                    <a:lnTo>
                      <a:pt x="123" y="748"/>
                    </a:lnTo>
                    <a:lnTo>
                      <a:pt x="136" y="719"/>
                    </a:lnTo>
                    <a:lnTo>
                      <a:pt x="147" y="690"/>
                    </a:lnTo>
                    <a:lnTo>
                      <a:pt x="157" y="659"/>
                    </a:lnTo>
                    <a:lnTo>
                      <a:pt x="166" y="629"/>
                    </a:lnTo>
                    <a:lnTo>
                      <a:pt x="173" y="596"/>
                    </a:lnTo>
                    <a:lnTo>
                      <a:pt x="177" y="565"/>
                    </a:lnTo>
                    <a:lnTo>
                      <a:pt x="182" y="531"/>
                    </a:lnTo>
                    <a:lnTo>
                      <a:pt x="184" y="499"/>
                    </a:lnTo>
                    <a:lnTo>
                      <a:pt x="186" y="466"/>
                    </a:lnTo>
                    <a:lnTo>
                      <a:pt x="184" y="432"/>
                    </a:lnTo>
                    <a:lnTo>
                      <a:pt x="182" y="399"/>
                    </a:lnTo>
                    <a:lnTo>
                      <a:pt x="177" y="366"/>
                    </a:lnTo>
                    <a:lnTo>
                      <a:pt x="173" y="334"/>
                    </a:lnTo>
                    <a:lnTo>
                      <a:pt x="165" y="303"/>
                    </a:lnTo>
                    <a:lnTo>
                      <a:pt x="157" y="272"/>
                    </a:lnTo>
                    <a:lnTo>
                      <a:pt x="146" y="240"/>
                    </a:lnTo>
                    <a:lnTo>
                      <a:pt x="136" y="211"/>
                    </a:lnTo>
                    <a:lnTo>
                      <a:pt x="123" y="181"/>
                    </a:lnTo>
                    <a:lnTo>
                      <a:pt x="109" y="154"/>
                    </a:lnTo>
                    <a:lnTo>
                      <a:pt x="93" y="126"/>
                    </a:lnTo>
                    <a:lnTo>
                      <a:pt x="77" y="98"/>
                    </a:lnTo>
                    <a:lnTo>
                      <a:pt x="60" y="73"/>
                    </a:lnTo>
                    <a:lnTo>
                      <a:pt x="40" y="47"/>
                    </a:lnTo>
                    <a:lnTo>
                      <a:pt x="20" y="23"/>
                    </a:lnTo>
                    <a:lnTo>
                      <a:pt x="0"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5" name="Freeform 9"/>
              <p:cNvSpPr>
                <a:spLocks/>
              </p:cNvSpPr>
              <p:nvPr/>
            </p:nvSpPr>
            <p:spPr bwMode="auto">
              <a:xfrm>
                <a:off x="2865441" y="2136775"/>
                <a:ext cx="1762127" cy="492124"/>
              </a:xfrm>
              <a:custGeom>
                <a:avLst/>
                <a:gdLst>
                  <a:gd name="T0" fmla="*/ 0 w 3330"/>
                  <a:gd name="T1" fmla="*/ 929 h 929"/>
                  <a:gd name="T2" fmla="*/ 0 w 3330"/>
                  <a:gd name="T3" fmla="*/ 0 h 929"/>
                  <a:gd name="T4" fmla="*/ 3330 w 3330"/>
                  <a:gd name="T5" fmla="*/ 0 h 929"/>
                  <a:gd name="T6" fmla="*/ 3309 w 3330"/>
                  <a:gd name="T7" fmla="*/ 23 h 929"/>
                  <a:gd name="T8" fmla="*/ 3289 w 3330"/>
                  <a:gd name="T9" fmla="*/ 47 h 929"/>
                  <a:gd name="T10" fmla="*/ 3270 w 3330"/>
                  <a:gd name="T11" fmla="*/ 73 h 929"/>
                  <a:gd name="T12" fmla="*/ 3252 w 3330"/>
                  <a:gd name="T13" fmla="*/ 98 h 929"/>
                  <a:gd name="T14" fmla="*/ 3236 w 3330"/>
                  <a:gd name="T15" fmla="*/ 126 h 929"/>
                  <a:gd name="T16" fmla="*/ 3221 w 3330"/>
                  <a:gd name="T17" fmla="*/ 154 h 929"/>
                  <a:gd name="T18" fmla="*/ 3207 w 3330"/>
                  <a:gd name="T19" fmla="*/ 181 h 929"/>
                  <a:gd name="T20" fmla="*/ 3194 w 3330"/>
                  <a:gd name="T21" fmla="*/ 211 h 929"/>
                  <a:gd name="T22" fmla="*/ 3183 w 3330"/>
                  <a:gd name="T23" fmla="*/ 240 h 929"/>
                  <a:gd name="T24" fmla="*/ 3172 w 3330"/>
                  <a:gd name="T25" fmla="*/ 272 h 929"/>
                  <a:gd name="T26" fmla="*/ 3164 w 3330"/>
                  <a:gd name="T27" fmla="*/ 303 h 929"/>
                  <a:gd name="T28" fmla="*/ 3157 w 3330"/>
                  <a:gd name="T29" fmla="*/ 334 h 929"/>
                  <a:gd name="T30" fmla="*/ 3151 w 3330"/>
                  <a:gd name="T31" fmla="*/ 366 h 929"/>
                  <a:gd name="T32" fmla="*/ 3147 w 3330"/>
                  <a:gd name="T33" fmla="*/ 399 h 929"/>
                  <a:gd name="T34" fmla="*/ 3144 w 3330"/>
                  <a:gd name="T35" fmla="*/ 432 h 929"/>
                  <a:gd name="T36" fmla="*/ 3143 w 3330"/>
                  <a:gd name="T37" fmla="*/ 466 h 929"/>
                  <a:gd name="T38" fmla="*/ 3144 w 3330"/>
                  <a:gd name="T39" fmla="*/ 499 h 929"/>
                  <a:gd name="T40" fmla="*/ 3147 w 3330"/>
                  <a:gd name="T41" fmla="*/ 531 h 929"/>
                  <a:gd name="T42" fmla="*/ 3151 w 3330"/>
                  <a:gd name="T43" fmla="*/ 565 h 929"/>
                  <a:gd name="T44" fmla="*/ 3156 w 3330"/>
                  <a:gd name="T45" fmla="*/ 596 h 929"/>
                  <a:gd name="T46" fmla="*/ 3163 w 3330"/>
                  <a:gd name="T47" fmla="*/ 629 h 929"/>
                  <a:gd name="T48" fmla="*/ 3172 w 3330"/>
                  <a:gd name="T49" fmla="*/ 659 h 929"/>
                  <a:gd name="T50" fmla="*/ 3181 w 3330"/>
                  <a:gd name="T51" fmla="*/ 690 h 929"/>
                  <a:gd name="T52" fmla="*/ 3193 w 3330"/>
                  <a:gd name="T53" fmla="*/ 719 h 929"/>
                  <a:gd name="T54" fmla="*/ 3206 w 3330"/>
                  <a:gd name="T55" fmla="*/ 748 h 929"/>
                  <a:gd name="T56" fmla="*/ 3220 w 3330"/>
                  <a:gd name="T57" fmla="*/ 776 h 929"/>
                  <a:gd name="T58" fmla="*/ 3235 w 3330"/>
                  <a:gd name="T59" fmla="*/ 804 h 929"/>
                  <a:gd name="T60" fmla="*/ 3251 w 3330"/>
                  <a:gd name="T61" fmla="*/ 831 h 929"/>
                  <a:gd name="T62" fmla="*/ 3269 w 3330"/>
                  <a:gd name="T63" fmla="*/ 857 h 929"/>
                  <a:gd name="T64" fmla="*/ 3288 w 3330"/>
                  <a:gd name="T65" fmla="*/ 882 h 929"/>
                  <a:gd name="T66" fmla="*/ 3307 w 3330"/>
                  <a:gd name="T67" fmla="*/ 906 h 929"/>
                  <a:gd name="T68" fmla="*/ 3328 w 3330"/>
                  <a:gd name="T69" fmla="*/ 929 h 929"/>
                  <a:gd name="T70" fmla="*/ 0 w 3330"/>
                  <a:gd name="T71"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30" h="929">
                    <a:moveTo>
                      <a:pt x="0" y="929"/>
                    </a:moveTo>
                    <a:lnTo>
                      <a:pt x="0" y="0"/>
                    </a:lnTo>
                    <a:lnTo>
                      <a:pt x="3330" y="0"/>
                    </a:lnTo>
                    <a:lnTo>
                      <a:pt x="3309" y="23"/>
                    </a:lnTo>
                    <a:lnTo>
                      <a:pt x="3289" y="47"/>
                    </a:lnTo>
                    <a:lnTo>
                      <a:pt x="3270" y="73"/>
                    </a:lnTo>
                    <a:lnTo>
                      <a:pt x="3252" y="98"/>
                    </a:lnTo>
                    <a:lnTo>
                      <a:pt x="3236" y="126"/>
                    </a:lnTo>
                    <a:lnTo>
                      <a:pt x="3221" y="154"/>
                    </a:lnTo>
                    <a:lnTo>
                      <a:pt x="3207" y="181"/>
                    </a:lnTo>
                    <a:lnTo>
                      <a:pt x="3194" y="211"/>
                    </a:lnTo>
                    <a:lnTo>
                      <a:pt x="3183" y="240"/>
                    </a:lnTo>
                    <a:lnTo>
                      <a:pt x="3172" y="272"/>
                    </a:lnTo>
                    <a:lnTo>
                      <a:pt x="3164" y="303"/>
                    </a:lnTo>
                    <a:lnTo>
                      <a:pt x="3157" y="334"/>
                    </a:lnTo>
                    <a:lnTo>
                      <a:pt x="3151" y="366"/>
                    </a:lnTo>
                    <a:lnTo>
                      <a:pt x="3147" y="399"/>
                    </a:lnTo>
                    <a:lnTo>
                      <a:pt x="3144" y="432"/>
                    </a:lnTo>
                    <a:lnTo>
                      <a:pt x="3143" y="466"/>
                    </a:lnTo>
                    <a:lnTo>
                      <a:pt x="3144" y="499"/>
                    </a:lnTo>
                    <a:lnTo>
                      <a:pt x="3147" y="531"/>
                    </a:lnTo>
                    <a:lnTo>
                      <a:pt x="3151" y="565"/>
                    </a:lnTo>
                    <a:lnTo>
                      <a:pt x="3156" y="596"/>
                    </a:lnTo>
                    <a:lnTo>
                      <a:pt x="3163" y="629"/>
                    </a:lnTo>
                    <a:lnTo>
                      <a:pt x="3172" y="659"/>
                    </a:lnTo>
                    <a:lnTo>
                      <a:pt x="3181" y="690"/>
                    </a:lnTo>
                    <a:lnTo>
                      <a:pt x="3193" y="719"/>
                    </a:lnTo>
                    <a:lnTo>
                      <a:pt x="3206" y="748"/>
                    </a:lnTo>
                    <a:lnTo>
                      <a:pt x="3220" y="776"/>
                    </a:lnTo>
                    <a:lnTo>
                      <a:pt x="3235" y="804"/>
                    </a:lnTo>
                    <a:lnTo>
                      <a:pt x="3251" y="831"/>
                    </a:lnTo>
                    <a:lnTo>
                      <a:pt x="3269" y="857"/>
                    </a:lnTo>
                    <a:lnTo>
                      <a:pt x="3288" y="882"/>
                    </a:lnTo>
                    <a:lnTo>
                      <a:pt x="3307" y="906"/>
                    </a:lnTo>
                    <a:lnTo>
                      <a:pt x="3328" y="929"/>
                    </a:lnTo>
                    <a:lnTo>
                      <a:pt x="0" y="929"/>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6" name="Rectangle 10"/>
              <p:cNvSpPr>
                <a:spLocks noChangeArrowheads="1"/>
              </p:cNvSpPr>
              <p:nvPr/>
            </p:nvSpPr>
            <p:spPr bwMode="auto">
              <a:xfrm>
                <a:off x="2871788" y="4232277"/>
                <a:ext cx="6972300" cy="488948"/>
              </a:xfrm>
              <a:prstGeom prst="rect">
                <a:avLst/>
              </a:pr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gr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69398" y="32936"/>
              <a:ext cx="1267097" cy="712743"/>
            </a:xfrm>
            <a:prstGeom prst="rect">
              <a:avLst/>
            </a:prstGeom>
          </p:spPr>
        </p:pic>
      </p:grpSp>
    </p:spTree>
    <p:extLst>
      <p:ext uri="{BB962C8B-B14F-4D97-AF65-F5344CB8AC3E}">
        <p14:creationId xmlns:p14="http://schemas.microsoft.com/office/powerpoint/2010/main" val="378381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4845" y="986649"/>
            <a:ext cx="1986432" cy="273038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95785" y="1003690"/>
            <a:ext cx="4206451" cy="271334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16578" y="3955196"/>
            <a:ext cx="4142256" cy="2304255"/>
          </a:xfrm>
          <a:prstGeom prst="rect">
            <a:avLst/>
          </a:prstGeom>
        </p:spPr>
      </p:pic>
      <p:grpSp>
        <p:nvGrpSpPr>
          <p:cNvPr id="7" name="Group 6"/>
          <p:cNvGrpSpPr/>
          <p:nvPr/>
        </p:nvGrpSpPr>
        <p:grpSpPr>
          <a:xfrm>
            <a:off x="62906" y="32937"/>
            <a:ext cx="8973589" cy="672334"/>
            <a:chOff x="62906" y="32936"/>
            <a:chExt cx="8973589" cy="712743"/>
          </a:xfrm>
        </p:grpSpPr>
        <p:grpSp>
          <p:nvGrpSpPr>
            <p:cNvPr id="8" name="Gruppieren 5"/>
            <p:cNvGrpSpPr>
              <a:grpSpLocks noChangeAspect="1"/>
            </p:cNvGrpSpPr>
            <p:nvPr/>
          </p:nvGrpSpPr>
          <p:grpSpPr>
            <a:xfrm>
              <a:off x="62906" y="115458"/>
              <a:ext cx="1842094" cy="494142"/>
              <a:chOff x="61913" y="2136775"/>
              <a:chExt cx="9839699" cy="2584450"/>
            </a:xfrm>
          </p:grpSpPr>
          <p:sp>
            <p:nvSpPr>
              <p:cNvPr id="10" name="Freeform 5"/>
              <p:cNvSpPr>
                <a:spLocks/>
              </p:cNvSpPr>
              <p:nvPr/>
            </p:nvSpPr>
            <p:spPr bwMode="auto">
              <a:xfrm>
                <a:off x="4643439" y="2138366"/>
                <a:ext cx="488952" cy="488948"/>
              </a:xfrm>
              <a:custGeom>
                <a:avLst/>
                <a:gdLst>
                  <a:gd name="T0" fmla="*/ 509 w 924"/>
                  <a:gd name="T1" fmla="*/ 3 h 925"/>
                  <a:gd name="T2" fmla="*/ 577 w 924"/>
                  <a:gd name="T3" fmla="*/ 14 h 925"/>
                  <a:gd name="T4" fmla="*/ 642 w 924"/>
                  <a:gd name="T5" fmla="*/ 36 h 925"/>
                  <a:gd name="T6" fmla="*/ 702 w 924"/>
                  <a:gd name="T7" fmla="*/ 67 h 925"/>
                  <a:gd name="T8" fmla="*/ 756 w 924"/>
                  <a:gd name="T9" fmla="*/ 106 h 925"/>
                  <a:gd name="T10" fmla="*/ 803 w 924"/>
                  <a:gd name="T11" fmla="*/ 152 h 925"/>
                  <a:gd name="T12" fmla="*/ 845 w 924"/>
                  <a:gd name="T13" fmla="*/ 205 h 925"/>
                  <a:gd name="T14" fmla="*/ 878 w 924"/>
                  <a:gd name="T15" fmla="*/ 263 h 925"/>
                  <a:gd name="T16" fmla="*/ 903 w 924"/>
                  <a:gd name="T17" fmla="*/ 325 h 925"/>
                  <a:gd name="T18" fmla="*/ 919 w 924"/>
                  <a:gd name="T19" fmla="*/ 392 h 925"/>
                  <a:gd name="T20" fmla="*/ 924 w 924"/>
                  <a:gd name="T21" fmla="*/ 463 h 925"/>
                  <a:gd name="T22" fmla="*/ 919 w 924"/>
                  <a:gd name="T23" fmla="*/ 533 h 925"/>
                  <a:gd name="T24" fmla="*/ 903 w 924"/>
                  <a:gd name="T25" fmla="*/ 600 h 925"/>
                  <a:gd name="T26" fmla="*/ 878 w 924"/>
                  <a:gd name="T27" fmla="*/ 663 h 925"/>
                  <a:gd name="T28" fmla="*/ 845 w 924"/>
                  <a:gd name="T29" fmla="*/ 720 h 925"/>
                  <a:gd name="T30" fmla="*/ 803 w 924"/>
                  <a:gd name="T31" fmla="*/ 773 h 925"/>
                  <a:gd name="T32" fmla="*/ 756 w 924"/>
                  <a:gd name="T33" fmla="*/ 819 h 925"/>
                  <a:gd name="T34" fmla="*/ 702 w 924"/>
                  <a:gd name="T35" fmla="*/ 858 h 925"/>
                  <a:gd name="T36" fmla="*/ 642 w 924"/>
                  <a:gd name="T37" fmla="*/ 888 h 925"/>
                  <a:gd name="T38" fmla="*/ 577 w 924"/>
                  <a:gd name="T39" fmla="*/ 910 h 925"/>
                  <a:gd name="T40" fmla="*/ 509 w 924"/>
                  <a:gd name="T41" fmla="*/ 922 h 925"/>
                  <a:gd name="T42" fmla="*/ 438 w 924"/>
                  <a:gd name="T43" fmla="*/ 924 h 925"/>
                  <a:gd name="T44" fmla="*/ 369 w 924"/>
                  <a:gd name="T45" fmla="*/ 916 h 925"/>
                  <a:gd name="T46" fmla="*/ 303 w 924"/>
                  <a:gd name="T47" fmla="*/ 897 h 925"/>
                  <a:gd name="T48" fmla="*/ 242 w 924"/>
                  <a:gd name="T49" fmla="*/ 869 h 925"/>
                  <a:gd name="T50" fmla="*/ 186 w 924"/>
                  <a:gd name="T51" fmla="*/ 832 h 925"/>
                  <a:gd name="T52" fmla="*/ 136 w 924"/>
                  <a:gd name="T53" fmla="*/ 790 h 925"/>
                  <a:gd name="T54" fmla="*/ 92 w 924"/>
                  <a:gd name="T55" fmla="*/ 739 h 925"/>
                  <a:gd name="T56" fmla="*/ 56 w 924"/>
                  <a:gd name="T57" fmla="*/ 682 h 925"/>
                  <a:gd name="T58" fmla="*/ 28 w 924"/>
                  <a:gd name="T59" fmla="*/ 621 h 925"/>
                  <a:gd name="T60" fmla="*/ 10 w 924"/>
                  <a:gd name="T61" fmla="*/ 555 h 925"/>
                  <a:gd name="T62" fmla="*/ 0 w 924"/>
                  <a:gd name="T63" fmla="*/ 487 h 925"/>
                  <a:gd name="T64" fmla="*/ 3 w 924"/>
                  <a:gd name="T65" fmla="*/ 415 h 925"/>
                  <a:gd name="T66" fmla="*/ 14 w 924"/>
                  <a:gd name="T67" fmla="*/ 347 h 925"/>
                  <a:gd name="T68" fmla="*/ 36 w 924"/>
                  <a:gd name="T69" fmla="*/ 284 h 925"/>
                  <a:gd name="T70" fmla="*/ 67 w 924"/>
                  <a:gd name="T71" fmla="*/ 223 h 925"/>
                  <a:gd name="T72" fmla="*/ 106 w 924"/>
                  <a:gd name="T73" fmla="*/ 169 h 925"/>
                  <a:gd name="T74" fmla="*/ 152 w 924"/>
                  <a:gd name="T75" fmla="*/ 121 h 925"/>
                  <a:gd name="T76" fmla="*/ 204 w 924"/>
                  <a:gd name="T77" fmla="*/ 79 h 925"/>
                  <a:gd name="T78" fmla="*/ 261 w 924"/>
                  <a:gd name="T79" fmla="*/ 46 h 925"/>
                  <a:gd name="T80" fmla="*/ 325 w 924"/>
                  <a:gd name="T81" fmla="*/ 21 h 925"/>
                  <a:gd name="T82" fmla="*/ 392 w 924"/>
                  <a:gd name="T83" fmla="*/ 5 h 925"/>
                  <a:gd name="T84" fmla="*/ 463 w 924"/>
                  <a:gd name="T85"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4" h="925">
                    <a:moveTo>
                      <a:pt x="463" y="0"/>
                    </a:moveTo>
                    <a:lnTo>
                      <a:pt x="486" y="0"/>
                    </a:lnTo>
                    <a:lnTo>
                      <a:pt x="509" y="3"/>
                    </a:lnTo>
                    <a:lnTo>
                      <a:pt x="532" y="5"/>
                    </a:lnTo>
                    <a:lnTo>
                      <a:pt x="555" y="10"/>
                    </a:lnTo>
                    <a:lnTo>
                      <a:pt x="577" y="14"/>
                    </a:lnTo>
                    <a:lnTo>
                      <a:pt x="599" y="21"/>
                    </a:lnTo>
                    <a:lnTo>
                      <a:pt x="621" y="28"/>
                    </a:lnTo>
                    <a:lnTo>
                      <a:pt x="642" y="36"/>
                    </a:lnTo>
                    <a:lnTo>
                      <a:pt x="662" y="46"/>
                    </a:lnTo>
                    <a:lnTo>
                      <a:pt x="682" y="56"/>
                    </a:lnTo>
                    <a:lnTo>
                      <a:pt x="702" y="67"/>
                    </a:lnTo>
                    <a:lnTo>
                      <a:pt x="720" y="79"/>
                    </a:lnTo>
                    <a:lnTo>
                      <a:pt x="739" y="93"/>
                    </a:lnTo>
                    <a:lnTo>
                      <a:pt x="756" y="106"/>
                    </a:lnTo>
                    <a:lnTo>
                      <a:pt x="772" y="121"/>
                    </a:lnTo>
                    <a:lnTo>
                      <a:pt x="788" y="136"/>
                    </a:lnTo>
                    <a:lnTo>
                      <a:pt x="803" y="152"/>
                    </a:lnTo>
                    <a:lnTo>
                      <a:pt x="818" y="169"/>
                    </a:lnTo>
                    <a:lnTo>
                      <a:pt x="832" y="186"/>
                    </a:lnTo>
                    <a:lnTo>
                      <a:pt x="845" y="205"/>
                    </a:lnTo>
                    <a:lnTo>
                      <a:pt x="857" y="223"/>
                    </a:lnTo>
                    <a:lnTo>
                      <a:pt x="868" y="243"/>
                    </a:lnTo>
                    <a:lnTo>
                      <a:pt x="878" y="263"/>
                    </a:lnTo>
                    <a:lnTo>
                      <a:pt x="888" y="284"/>
                    </a:lnTo>
                    <a:lnTo>
                      <a:pt x="896" y="304"/>
                    </a:lnTo>
                    <a:lnTo>
                      <a:pt x="903" y="325"/>
                    </a:lnTo>
                    <a:lnTo>
                      <a:pt x="910" y="347"/>
                    </a:lnTo>
                    <a:lnTo>
                      <a:pt x="914" y="370"/>
                    </a:lnTo>
                    <a:lnTo>
                      <a:pt x="919" y="392"/>
                    </a:lnTo>
                    <a:lnTo>
                      <a:pt x="921" y="415"/>
                    </a:lnTo>
                    <a:lnTo>
                      <a:pt x="924" y="440"/>
                    </a:lnTo>
                    <a:lnTo>
                      <a:pt x="924" y="463"/>
                    </a:lnTo>
                    <a:lnTo>
                      <a:pt x="924" y="487"/>
                    </a:lnTo>
                    <a:lnTo>
                      <a:pt x="921" y="510"/>
                    </a:lnTo>
                    <a:lnTo>
                      <a:pt x="919" y="533"/>
                    </a:lnTo>
                    <a:lnTo>
                      <a:pt x="914" y="555"/>
                    </a:lnTo>
                    <a:lnTo>
                      <a:pt x="910" y="578"/>
                    </a:lnTo>
                    <a:lnTo>
                      <a:pt x="903" y="600"/>
                    </a:lnTo>
                    <a:lnTo>
                      <a:pt x="896" y="621"/>
                    </a:lnTo>
                    <a:lnTo>
                      <a:pt x="888" y="642"/>
                    </a:lnTo>
                    <a:lnTo>
                      <a:pt x="878" y="663"/>
                    </a:lnTo>
                    <a:lnTo>
                      <a:pt x="868" y="682"/>
                    </a:lnTo>
                    <a:lnTo>
                      <a:pt x="857" y="702"/>
                    </a:lnTo>
                    <a:lnTo>
                      <a:pt x="845" y="720"/>
                    </a:lnTo>
                    <a:lnTo>
                      <a:pt x="832" y="739"/>
                    </a:lnTo>
                    <a:lnTo>
                      <a:pt x="818" y="756"/>
                    </a:lnTo>
                    <a:lnTo>
                      <a:pt x="803" y="773"/>
                    </a:lnTo>
                    <a:lnTo>
                      <a:pt x="788" y="790"/>
                    </a:lnTo>
                    <a:lnTo>
                      <a:pt x="772" y="805"/>
                    </a:lnTo>
                    <a:lnTo>
                      <a:pt x="756" y="819"/>
                    </a:lnTo>
                    <a:lnTo>
                      <a:pt x="739" y="832"/>
                    </a:lnTo>
                    <a:lnTo>
                      <a:pt x="720" y="846"/>
                    </a:lnTo>
                    <a:lnTo>
                      <a:pt x="702" y="858"/>
                    </a:lnTo>
                    <a:lnTo>
                      <a:pt x="682" y="869"/>
                    </a:lnTo>
                    <a:lnTo>
                      <a:pt x="662" y="879"/>
                    </a:lnTo>
                    <a:lnTo>
                      <a:pt x="642" y="888"/>
                    </a:lnTo>
                    <a:lnTo>
                      <a:pt x="621" y="897"/>
                    </a:lnTo>
                    <a:lnTo>
                      <a:pt x="599" y="904"/>
                    </a:lnTo>
                    <a:lnTo>
                      <a:pt x="577" y="910"/>
                    </a:lnTo>
                    <a:lnTo>
                      <a:pt x="555" y="916"/>
                    </a:lnTo>
                    <a:lnTo>
                      <a:pt x="532" y="919"/>
                    </a:lnTo>
                    <a:lnTo>
                      <a:pt x="509" y="922"/>
                    </a:lnTo>
                    <a:lnTo>
                      <a:pt x="486" y="924"/>
                    </a:lnTo>
                    <a:lnTo>
                      <a:pt x="463" y="925"/>
                    </a:lnTo>
                    <a:lnTo>
                      <a:pt x="438" y="924"/>
                    </a:lnTo>
                    <a:lnTo>
                      <a:pt x="415" y="922"/>
                    </a:lnTo>
                    <a:lnTo>
                      <a:pt x="392" y="919"/>
                    </a:lnTo>
                    <a:lnTo>
                      <a:pt x="369" y="916"/>
                    </a:lnTo>
                    <a:lnTo>
                      <a:pt x="347" y="910"/>
                    </a:lnTo>
                    <a:lnTo>
                      <a:pt x="325" y="904"/>
                    </a:lnTo>
                    <a:lnTo>
                      <a:pt x="303" y="897"/>
                    </a:lnTo>
                    <a:lnTo>
                      <a:pt x="282" y="888"/>
                    </a:lnTo>
                    <a:lnTo>
                      <a:pt x="261" y="879"/>
                    </a:lnTo>
                    <a:lnTo>
                      <a:pt x="242" y="869"/>
                    </a:lnTo>
                    <a:lnTo>
                      <a:pt x="222" y="858"/>
                    </a:lnTo>
                    <a:lnTo>
                      <a:pt x="204" y="846"/>
                    </a:lnTo>
                    <a:lnTo>
                      <a:pt x="186" y="832"/>
                    </a:lnTo>
                    <a:lnTo>
                      <a:pt x="168" y="819"/>
                    </a:lnTo>
                    <a:lnTo>
                      <a:pt x="152" y="805"/>
                    </a:lnTo>
                    <a:lnTo>
                      <a:pt x="136" y="790"/>
                    </a:lnTo>
                    <a:lnTo>
                      <a:pt x="121" y="773"/>
                    </a:lnTo>
                    <a:lnTo>
                      <a:pt x="106" y="756"/>
                    </a:lnTo>
                    <a:lnTo>
                      <a:pt x="92" y="739"/>
                    </a:lnTo>
                    <a:lnTo>
                      <a:pt x="79" y="720"/>
                    </a:lnTo>
                    <a:lnTo>
                      <a:pt x="67" y="702"/>
                    </a:lnTo>
                    <a:lnTo>
                      <a:pt x="56" y="682"/>
                    </a:lnTo>
                    <a:lnTo>
                      <a:pt x="45" y="663"/>
                    </a:lnTo>
                    <a:lnTo>
                      <a:pt x="36" y="642"/>
                    </a:lnTo>
                    <a:lnTo>
                      <a:pt x="28" y="621"/>
                    </a:lnTo>
                    <a:lnTo>
                      <a:pt x="21" y="600"/>
                    </a:lnTo>
                    <a:lnTo>
                      <a:pt x="14" y="578"/>
                    </a:lnTo>
                    <a:lnTo>
                      <a:pt x="10" y="555"/>
                    </a:lnTo>
                    <a:lnTo>
                      <a:pt x="5" y="533"/>
                    </a:lnTo>
                    <a:lnTo>
                      <a:pt x="3" y="510"/>
                    </a:lnTo>
                    <a:lnTo>
                      <a:pt x="0" y="487"/>
                    </a:lnTo>
                    <a:lnTo>
                      <a:pt x="0" y="463"/>
                    </a:lnTo>
                    <a:lnTo>
                      <a:pt x="0" y="440"/>
                    </a:lnTo>
                    <a:lnTo>
                      <a:pt x="3" y="415"/>
                    </a:lnTo>
                    <a:lnTo>
                      <a:pt x="5" y="392"/>
                    </a:lnTo>
                    <a:lnTo>
                      <a:pt x="10" y="370"/>
                    </a:lnTo>
                    <a:lnTo>
                      <a:pt x="14" y="347"/>
                    </a:lnTo>
                    <a:lnTo>
                      <a:pt x="21" y="325"/>
                    </a:lnTo>
                    <a:lnTo>
                      <a:pt x="28" y="304"/>
                    </a:lnTo>
                    <a:lnTo>
                      <a:pt x="36" y="284"/>
                    </a:lnTo>
                    <a:lnTo>
                      <a:pt x="45" y="263"/>
                    </a:lnTo>
                    <a:lnTo>
                      <a:pt x="56" y="243"/>
                    </a:lnTo>
                    <a:lnTo>
                      <a:pt x="67" y="223"/>
                    </a:lnTo>
                    <a:lnTo>
                      <a:pt x="79" y="205"/>
                    </a:lnTo>
                    <a:lnTo>
                      <a:pt x="92" y="186"/>
                    </a:lnTo>
                    <a:lnTo>
                      <a:pt x="106" y="169"/>
                    </a:lnTo>
                    <a:lnTo>
                      <a:pt x="121" y="152"/>
                    </a:lnTo>
                    <a:lnTo>
                      <a:pt x="136" y="136"/>
                    </a:lnTo>
                    <a:lnTo>
                      <a:pt x="152" y="121"/>
                    </a:lnTo>
                    <a:lnTo>
                      <a:pt x="168" y="106"/>
                    </a:lnTo>
                    <a:lnTo>
                      <a:pt x="186" y="93"/>
                    </a:lnTo>
                    <a:lnTo>
                      <a:pt x="204" y="79"/>
                    </a:lnTo>
                    <a:lnTo>
                      <a:pt x="222" y="67"/>
                    </a:lnTo>
                    <a:lnTo>
                      <a:pt x="242" y="56"/>
                    </a:lnTo>
                    <a:lnTo>
                      <a:pt x="261" y="46"/>
                    </a:lnTo>
                    <a:lnTo>
                      <a:pt x="282" y="36"/>
                    </a:lnTo>
                    <a:lnTo>
                      <a:pt x="303" y="28"/>
                    </a:lnTo>
                    <a:lnTo>
                      <a:pt x="325" y="21"/>
                    </a:lnTo>
                    <a:lnTo>
                      <a:pt x="347" y="14"/>
                    </a:lnTo>
                    <a:lnTo>
                      <a:pt x="369" y="10"/>
                    </a:lnTo>
                    <a:lnTo>
                      <a:pt x="392" y="5"/>
                    </a:lnTo>
                    <a:lnTo>
                      <a:pt x="415" y="3"/>
                    </a:lnTo>
                    <a:lnTo>
                      <a:pt x="438" y="0"/>
                    </a:lnTo>
                    <a:lnTo>
                      <a:pt x="463"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1" name="Freeform 6"/>
              <p:cNvSpPr>
                <a:spLocks/>
              </p:cNvSpPr>
              <p:nvPr/>
            </p:nvSpPr>
            <p:spPr bwMode="auto">
              <a:xfrm>
                <a:off x="61913" y="2136775"/>
                <a:ext cx="2587624" cy="2582865"/>
              </a:xfrm>
              <a:custGeom>
                <a:avLst/>
                <a:gdLst>
                  <a:gd name="T0" fmla="*/ 3404 w 4890"/>
                  <a:gd name="T1" fmla="*/ 2169 h 4882"/>
                  <a:gd name="T2" fmla="*/ 3443 w 4890"/>
                  <a:gd name="T3" fmla="*/ 2067 h 4882"/>
                  <a:gd name="T4" fmla="*/ 3452 w 4890"/>
                  <a:gd name="T5" fmla="*/ 1962 h 4882"/>
                  <a:gd name="T6" fmla="*/ 3434 w 4890"/>
                  <a:gd name="T7" fmla="*/ 1856 h 4882"/>
                  <a:gd name="T8" fmla="*/ 3388 w 4890"/>
                  <a:gd name="T9" fmla="*/ 1750 h 4882"/>
                  <a:gd name="T10" fmla="*/ 3317 w 4890"/>
                  <a:gd name="T11" fmla="*/ 1649 h 4882"/>
                  <a:gd name="T12" fmla="*/ 3222 w 4890"/>
                  <a:gd name="T13" fmla="*/ 1559 h 4882"/>
                  <a:gd name="T14" fmla="*/ 3118 w 4890"/>
                  <a:gd name="T15" fmla="*/ 1499 h 4882"/>
                  <a:gd name="T16" fmla="*/ 3012 w 4890"/>
                  <a:gd name="T17" fmla="*/ 1465 h 4882"/>
                  <a:gd name="T18" fmla="*/ 2907 w 4890"/>
                  <a:gd name="T19" fmla="*/ 1457 h 4882"/>
                  <a:gd name="T20" fmla="*/ 2805 w 4890"/>
                  <a:gd name="T21" fmla="*/ 1473 h 4882"/>
                  <a:gd name="T22" fmla="*/ 2712 w 4890"/>
                  <a:gd name="T23" fmla="*/ 1511 h 4882"/>
                  <a:gd name="T24" fmla="*/ 2627 w 4890"/>
                  <a:gd name="T25" fmla="*/ 1573 h 4882"/>
                  <a:gd name="T26" fmla="*/ 129 w 4890"/>
                  <a:gd name="T27" fmla="*/ 4045 h 4882"/>
                  <a:gd name="T28" fmla="*/ 69 w 4890"/>
                  <a:gd name="T29" fmla="*/ 4141 h 4882"/>
                  <a:gd name="T30" fmla="*/ 25 w 4890"/>
                  <a:gd name="T31" fmla="*/ 4247 h 4882"/>
                  <a:gd name="T32" fmla="*/ 2 w 4890"/>
                  <a:gd name="T33" fmla="*/ 4359 h 4882"/>
                  <a:gd name="T34" fmla="*/ 5 w 4890"/>
                  <a:gd name="T35" fmla="*/ 4475 h 4882"/>
                  <a:gd name="T36" fmla="*/ 37 w 4890"/>
                  <a:gd name="T37" fmla="*/ 4588 h 4882"/>
                  <a:gd name="T38" fmla="*/ 96 w 4890"/>
                  <a:gd name="T39" fmla="*/ 4688 h 4882"/>
                  <a:gd name="T40" fmla="*/ 163 w 4890"/>
                  <a:gd name="T41" fmla="*/ 4757 h 4882"/>
                  <a:gd name="T42" fmla="*/ 238 w 4890"/>
                  <a:gd name="T43" fmla="*/ 4807 h 4882"/>
                  <a:gd name="T44" fmla="*/ 336 w 4890"/>
                  <a:gd name="T45" fmla="*/ 4847 h 4882"/>
                  <a:gd name="T46" fmla="*/ 515 w 4890"/>
                  <a:gd name="T47" fmla="*/ 4876 h 4882"/>
                  <a:gd name="T48" fmla="*/ 4472 w 4890"/>
                  <a:gd name="T49" fmla="*/ 4879 h 4882"/>
                  <a:gd name="T50" fmla="*/ 4609 w 4890"/>
                  <a:gd name="T51" fmla="*/ 4854 h 4882"/>
                  <a:gd name="T52" fmla="*/ 4715 w 4890"/>
                  <a:gd name="T53" fmla="*/ 4802 h 4882"/>
                  <a:gd name="T54" fmla="*/ 4794 w 4890"/>
                  <a:gd name="T55" fmla="*/ 4725 h 4882"/>
                  <a:gd name="T56" fmla="*/ 4848 w 4890"/>
                  <a:gd name="T57" fmla="*/ 4623 h 4882"/>
                  <a:gd name="T58" fmla="*/ 4879 w 4890"/>
                  <a:gd name="T59" fmla="*/ 4497 h 4882"/>
                  <a:gd name="T60" fmla="*/ 4890 w 4890"/>
                  <a:gd name="T61" fmla="*/ 4350 h 4882"/>
                  <a:gd name="T62" fmla="*/ 4880 w 4890"/>
                  <a:gd name="T63" fmla="*/ 404 h 4882"/>
                  <a:gd name="T64" fmla="*/ 4847 w 4890"/>
                  <a:gd name="T65" fmla="*/ 273 h 4882"/>
                  <a:gd name="T66" fmla="*/ 4787 w 4890"/>
                  <a:gd name="T67" fmla="*/ 166 h 4882"/>
                  <a:gd name="T68" fmla="*/ 4702 w 4890"/>
                  <a:gd name="T69" fmla="*/ 87 h 4882"/>
                  <a:gd name="T70" fmla="*/ 4591 w 4890"/>
                  <a:gd name="T71" fmla="*/ 34 h 4882"/>
                  <a:gd name="T72" fmla="*/ 4455 w 4890"/>
                  <a:gd name="T73" fmla="*/ 5 h 4882"/>
                  <a:gd name="T74" fmla="*/ 507 w 4890"/>
                  <a:gd name="T75" fmla="*/ 1 h 4882"/>
                  <a:gd name="T76" fmla="*/ 364 w 4890"/>
                  <a:gd name="T77" fmla="*/ 24 h 4882"/>
                  <a:gd name="T78" fmla="*/ 244 w 4890"/>
                  <a:gd name="T79" fmla="*/ 73 h 4882"/>
                  <a:gd name="T80" fmla="*/ 147 w 4890"/>
                  <a:gd name="T81" fmla="*/ 147 h 4882"/>
                  <a:gd name="T82" fmla="*/ 76 w 4890"/>
                  <a:gd name="T83" fmla="*/ 244 h 4882"/>
                  <a:gd name="T84" fmla="*/ 30 w 4890"/>
                  <a:gd name="T85" fmla="*/ 362 h 4882"/>
                  <a:gd name="T86" fmla="*/ 12 w 4890"/>
                  <a:gd name="T87" fmla="*/ 499 h 4882"/>
                  <a:gd name="T88" fmla="*/ 936 w 4890"/>
                  <a:gd name="T89" fmla="*/ 1035 h 4882"/>
                  <a:gd name="T90" fmla="*/ 953 w 4890"/>
                  <a:gd name="T91" fmla="*/ 969 h 4882"/>
                  <a:gd name="T92" fmla="*/ 997 w 4890"/>
                  <a:gd name="T93" fmla="*/ 934 h 4882"/>
                  <a:gd name="T94" fmla="*/ 1069 w 4890"/>
                  <a:gd name="T95" fmla="*/ 922 h 4882"/>
                  <a:gd name="T96" fmla="*/ 3894 w 4890"/>
                  <a:gd name="T97" fmla="*/ 931 h 4882"/>
                  <a:gd name="T98" fmla="*/ 3941 w 4890"/>
                  <a:gd name="T99" fmla="*/ 962 h 4882"/>
                  <a:gd name="T100" fmla="*/ 3963 w 4890"/>
                  <a:gd name="T101" fmla="*/ 1021 h 4882"/>
                  <a:gd name="T102" fmla="*/ 3965 w 4890"/>
                  <a:gd name="T103" fmla="*/ 3856 h 4882"/>
                  <a:gd name="T104" fmla="*/ 3942 w 4890"/>
                  <a:gd name="T105" fmla="*/ 3913 h 4882"/>
                  <a:gd name="T106" fmla="*/ 3894 w 4890"/>
                  <a:gd name="T107" fmla="*/ 3947 h 4882"/>
                  <a:gd name="T108" fmla="*/ 1672 w 4890"/>
                  <a:gd name="T109" fmla="*/ 3955 h 4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0" h="4882">
                    <a:moveTo>
                      <a:pt x="3351" y="2246"/>
                    </a:moveTo>
                    <a:lnTo>
                      <a:pt x="3366" y="2228"/>
                    </a:lnTo>
                    <a:lnTo>
                      <a:pt x="3379" y="2208"/>
                    </a:lnTo>
                    <a:lnTo>
                      <a:pt x="3392" y="2188"/>
                    </a:lnTo>
                    <a:lnTo>
                      <a:pt x="3404" y="2169"/>
                    </a:lnTo>
                    <a:lnTo>
                      <a:pt x="3414" y="2149"/>
                    </a:lnTo>
                    <a:lnTo>
                      <a:pt x="3423" y="2128"/>
                    </a:lnTo>
                    <a:lnTo>
                      <a:pt x="3431" y="2109"/>
                    </a:lnTo>
                    <a:lnTo>
                      <a:pt x="3438" y="2088"/>
                    </a:lnTo>
                    <a:lnTo>
                      <a:pt x="3443" y="2067"/>
                    </a:lnTo>
                    <a:lnTo>
                      <a:pt x="3448" y="2046"/>
                    </a:lnTo>
                    <a:lnTo>
                      <a:pt x="3451" y="2025"/>
                    </a:lnTo>
                    <a:lnTo>
                      <a:pt x="3452" y="2005"/>
                    </a:lnTo>
                    <a:lnTo>
                      <a:pt x="3453" y="1983"/>
                    </a:lnTo>
                    <a:lnTo>
                      <a:pt x="3452" y="1962"/>
                    </a:lnTo>
                    <a:lnTo>
                      <a:pt x="3451" y="1940"/>
                    </a:lnTo>
                    <a:lnTo>
                      <a:pt x="3449" y="1919"/>
                    </a:lnTo>
                    <a:lnTo>
                      <a:pt x="3444" y="1898"/>
                    </a:lnTo>
                    <a:lnTo>
                      <a:pt x="3440" y="1876"/>
                    </a:lnTo>
                    <a:lnTo>
                      <a:pt x="3434" y="1856"/>
                    </a:lnTo>
                    <a:lnTo>
                      <a:pt x="3427" y="1834"/>
                    </a:lnTo>
                    <a:lnTo>
                      <a:pt x="3419" y="1813"/>
                    </a:lnTo>
                    <a:lnTo>
                      <a:pt x="3410" y="1792"/>
                    </a:lnTo>
                    <a:lnTo>
                      <a:pt x="3399" y="1771"/>
                    </a:lnTo>
                    <a:lnTo>
                      <a:pt x="3388" y="1750"/>
                    </a:lnTo>
                    <a:lnTo>
                      <a:pt x="3376" y="1730"/>
                    </a:lnTo>
                    <a:lnTo>
                      <a:pt x="3362" y="1709"/>
                    </a:lnTo>
                    <a:lnTo>
                      <a:pt x="3348" y="1688"/>
                    </a:lnTo>
                    <a:lnTo>
                      <a:pt x="3333" y="1668"/>
                    </a:lnTo>
                    <a:lnTo>
                      <a:pt x="3317" y="1649"/>
                    </a:lnTo>
                    <a:lnTo>
                      <a:pt x="3300" y="1628"/>
                    </a:lnTo>
                    <a:lnTo>
                      <a:pt x="3281" y="1610"/>
                    </a:lnTo>
                    <a:lnTo>
                      <a:pt x="3263" y="1590"/>
                    </a:lnTo>
                    <a:lnTo>
                      <a:pt x="3243" y="1574"/>
                    </a:lnTo>
                    <a:lnTo>
                      <a:pt x="3222" y="1559"/>
                    </a:lnTo>
                    <a:lnTo>
                      <a:pt x="3203" y="1544"/>
                    </a:lnTo>
                    <a:lnTo>
                      <a:pt x="3182" y="1531"/>
                    </a:lnTo>
                    <a:lnTo>
                      <a:pt x="3161" y="1519"/>
                    </a:lnTo>
                    <a:lnTo>
                      <a:pt x="3140" y="1508"/>
                    </a:lnTo>
                    <a:lnTo>
                      <a:pt x="3118" y="1499"/>
                    </a:lnTo>
                    <a:lnTo>
                      <a:pt x="3098" y="1489"/>
                    </a:lnTo>
                    <a:lnTo>
                      <a:pt x="3077" y="1482"/>
                    </a:lnTo>
                    <a:lnTo>
                      <a:pt x="3055" y="1475"/>
                    </a:lnTo>
                    <a:lnTo>
                      <a:pt x="3034" y="1470"/>
                    </a:lnTo>
                    <a:lnTo>
                      <a:pt x="3012" y="1465"/>
                    </a:lnTo>
                    <a:lnTo>
                      <a:pt x="2991" y="1462"/>
                    </a:lnTo>
                    <a:lnTo>
                      <a:pt x="2970" y="1459"/>
                    </a:lnTo>
                    <a:lnTo>
                      <a:pt x="2949" y="1457"/>
                    </a:lnTo>
                    <a:lnTo>
                      <a:pt x="2928" y="1457"/>
                    </a:lnTo>
                    <a:lnTo>
                      <a:pt x="2907" y="1457"/>
                    </a:lnTo>
                    <a:lnTo>
                      <a:pt x="2886" y="1458"/>
                    </a:lnTo>
                    <a:lnTo>
                      <a:pt x="2866" y="1460"/>
                    </a:lnTo>
                    <a:lnTo>
                      <a:pt x="2846" y="1464"/>
                    </a:lnTo>
                    <a:lnTo>
                      <a:pt x="2826" y="1467"/>
                    </a:lnTo>
                    <a:lnTo>
                      <a:pt x="2805" y="1473"/>
                    </a:lnTo>
                    <a:lnTo>
                      <a:pt x="2786" y="1479"/>
                    </a:lnTo>
                    <a:lnTo>
                      <a:pt x="2767" y="1486"/>
                    </a:lnTo>
                    <a:lnTo>
                      <a:pt x="2747" y="1493"/>
                    </a:lnTo>
                    <a:lnTo>
                      <a:pt x="2729" y="1502"/>
                    </a:lnTo>
                    <a:lnTo>
                      <a:pt x="2712" y="1511"/>
                    </a:lnTo>
                    <a:lnTo>
                      <a:pt x="2693" y="1522"/>
                    </a:lnTo>
                    <a:lnTo>
                      <a:pt x="2677" y="1533"/>
                    </a:lnTo>
                    <a:lnTo>
                      <a:pt x="2660" y="1545"/>
                    </a:lnTo>
                    <a:lnTo>
                      <a:pt x="2643" y="1559"/>
                    </a:lnTo>
                    <a:lnTo>
                      <a:pt x="2627" y="1573"/>
                    </a:lnTo>
                    <a:lnTo>
                      <a:pt x="187" y="3978"/>
                    </a:lnTo>
                    <a:lnTo>
                      <a:pt x="172" y="3994"/>
                    </a:lnTo>
                    <a:lnTo>
                      <a:pt x="157" y="4010"/>
                    </a:lnTo>
                    <a:lnTo>
                      <a:pt x="143" y="4028"/>
                    </a:lnTo>
                    <a:lnTo>
                      <a:pt x="129" y="4045"/>
                    </a:lnTo>
                    <a:lnTo>
                      <a:pt x="117" y="4064"/>
                    </a:lnTo>
                    <a:lnTo>
                      <a:pt x="104" y="4082"/>
                    </a:lnTo>
                    <a:lnTo>
                      <a:pt x="91" y="4101"/>
                    </a:lnTo>
                    <a:lnTo>
                      <a:pt x="80" y="4121"/>
                    </a:lnTo>
                    <a:lnTo>
                      <a:pt x="69" y="4141"/>
                    </a:lnTo>
                    <a:lnTo>
                      <a:pt x="59" y="4162"/>
                    </a:lnTo>
                    <a:lnTo>
                      <a:pt x="50" y="4183"/>
                    </a:lnTo>
                    <a:lnTo>
                      <a:pt x="40" y="4203"/>
                    </a:lnTo>
                    <a:lnTo>
                      <a:pt x="32" y="4225"/>
                    </a:lnTo>
                    <a:lnTo>
                      <a:pt x="25" y="4247"/>
                    </a:lnTo>
                    <a:lnTo>
                      <a:pt x="18" y="4269"/>
                    </a:lnTo>
                    <a:lnTo>
                      <a:pt x="13" y="4291"/>
                    </a:lnTo>
                    <a:lnTo>
                      <a:pt x="8" y="4314"/>
                    </a:lnTo>
                    <a:lnTo>
                      <a:pt x="5" y="4337"/>
                    </a:lnTo>
                    <a:lnTo>
                      <a:pt x="2" y="4359"/>
                    </a:lnTo>
                    <a:lnTo>
                      <a:pt x="1" y="4383"/>
                    </a:lnTo>
                    <a:lnTo>
                      <a:pt x="0" y="4406"/>
                    </a:lnTo>
                    <a:lnTo>
                      <a:pt x="0" y="4429"/>
                    </a:lnTo>
                    <a:lnTo>
                      <a:pt x="2" y="4452"/>
                    </a:lnTo>
                    <a:lnTo>
                      <a:pt x="5" y="4475"/>
                    </a:lnTo>
                    <a:lnTo>
                      <a:pt x="8" y="4498"/>
                    </a:lnTo>
                    <a:lnTo>
                      <a:pt x="14" y="4521"/>
                    </a:lnTo>
                    <a:lnTo>
                      <a:pt x="20" y="4543"/>
                    </a:lnTo>
                    <a:lnTo>
                      <a:pt x="28" y="4566"/>
                    </a:lnTo>
                    <a:lnTo>
                      <a:pt x="37" y="4588"/>
                    </a:lnTo>
                    <a:lnTo>
                      <a:pt x="46" y="4610"/>
                    </a:lnTo>
                    <a:lnTo>
                      <a:pt x="59" y="4632"/>
                    </a:lnTo>
                    <a:lnTo>
                      <a:pt x="72" y="4654"/>
                    </a:lnTo>
                    <a:lnTo>
                      <a:pt x="83" y="4671"/>
                    </a:lnTo>
                    <a:lnTo>
                      <a:pt x="96" y="4688"/>
                    </a:lnTo>
                    <a:lnTo>
                      <a:pt x="109" y="4704"/>
                    </a:lnTo>
                    <a:lnTo>
                      <a:pt x="121" y="4718"/>
                    </a:lnTo>
                    <a:lnTo>
                      <a:pt x="135" y="4731"/>
                    </a:lnTo>
                    <a:lnTo>
                      <a:pt x="149" y="4744"/>
                    </a:lnTo>
                    <a:lnTo>
                      <a:pt x="163" y="4757"/>
                    </a:lnTo>
                    <a:lnTo>
                      <a:pt x="178" y="4768"/>
                    </a:lnTo>
                    <a:lnTo>
                      <a:pt x="192" y="4779"/>
                    </a:lnTo>
                    <a:lnTo>
                      <a:pt x="207" y="4789"/>
                    </a:lnTo>
                    <a:lnTo>
                      <a:pt x="222" y="4798"/>
                    </a:lnTo>
                    <a:lnTo>
                      <a:pt x="238" y="4807"/>
                    </a:lnTo>
                    <a:lnTo>
                      <a:pt x="253" y="4815"/>
                    </a:lnTo>
                    <a:lnTo>
                      <a:pt x="269" y="4823"/>
                    </a:lnTo>
                    <a:lnTo>
                      <a:pt x="285" y="4830"/>
                    </a:lnTo>
                    <a:lnTo>
                      <a:pt x="303" y="4835"/>
                    </a:lnTo>
                    <a:lnTo>
                      <a:pt x="336" y="4847"/>
                    </a:lnTo>
                    <a:lnTo>
                      <a:pt x="371" y="4855"/>
                    </a:lnTo>
                    <a:lnTo>
                      <a:pt x="406" y="4863"/>
                    </a:lnTo>
                    <a:lnTo>
                      <a:pt x="441" y="4868"/>
                    </a:lnTo>
                    <a:lnTo>
                      <a:pt x="478" y="4872"/>
                    </a:lnTo>
                    <a:lnTo>
                      <a:pt x="515" y="4876"/>
                    </a:lnTo>
                    <a:lnTo>
                      <a:pt x="553" y="4878"/>
                    </a:lnTo>
                    <a:lnTo>
                      <a:pt x="592" y="4879"/>
                    </a:lnTo>
                    <a:lnTo>
                      <a:pt x="4409" y="4882"/>
                    </a:lnTo>
                    <a:lnTo>
                      <a:pt x="4441" y="4881"/>
                    </a:lnTo>
                    <a:lnTo>
                      <a:pt x="4472" y="4879"/>
                    </a:lnTo>
                    <a:lnTo>
                      <a:pt x="4501" y="4876"/>
                    </a:lnTo>
                    <a:lnTo>
                      <a:pt x="4530" y="4872"/>
                    </a:lnTo>
                    <a:lnTo>
                      <a:pt x="4558" y="4867"/>
                    </a:lnTo>
                    <a:lnTo>
                      <a:pt x="4583" y="4861"/>
                    </a:lnTo>
                    <a:lnTo>
                      <a:pt x="4609" y="4854"/>
                    </a:lnTo>
                    <a:lnTo>
                      <a:pt x="4632" y="4846"/>
                    </a:lnTo>
                    <a:lnTo>
                      <a:pt x="4654" y="4837"/>
                    </a:lnTo>
                    <a:lnTo>
                      <a:pt x="4676" y="4826"/>
                    </a:lnTo>
                    <a:lnTo>
                      <a:pt x="4695" y="4815"/>
                    </a:lnTo>
                    <a:lnTo>
                      <a:pt x="4715" y="4802"/>
                    </a:lnTo>
                    <a:lnTo>
                      <a:pt x="4732" y="4788"/>
                    </a:lnTo>
                    <a:lnTo>
                      <a:pt x="4750" y="4774"/>
                    </a:lnTo>
                    <a:lnTo>
                      <a:pt x="4766" y="4758"/>
                    </a:lnTo>
                    <a:lnTo>
                      <a:pt x="4780" y="4742"/>
                    </a:lnTo>
                    <a:lnTo>
                      <a:pt x="4794" y="4725"/>
                    </a:lnTo>
                    <a:lnTo>
                      <a:pt x="4806" y="4706"/>
                    </a:lnTo>
                    <a:lnTo>
                      <a:pt x="4818" y="4686"/>
                    </a:lnTo>
                    <a:lnTo>
                      <a:pt x="4829" y="4667"/>
                    </a:lnTo>
                    <a:lnTo>
                      <a:pt x="4839" y="4645"/>
                    </a:lnTo>
                    <a:lnTo>
                      <a:pt x="4848" y="4623"/>
                    </a:lnTo>
                    <a:lnTo>
                      <a:pt x="4856" y="4600"/>
                    </a:lnTo>
                    <a:lnTo>
                      <a:pt x="4863" y="4576"/>
                    </a:lnTo>
                    <a:lnTo>
                      <a:pt x="4869" y="4550"/>
                    </a:lnTo>
                    <a:lnTo>
                      <a:pt x="4875" y="4525"/>
                    </a:lnTo>
                    <a:lnTo>
                      <a:pt x="4879" y="4497"/>
                    </a:lnTo>
                    <a:lnTo>
                      <a:pt x="4883" y="4469"/>
                    </a:lnTo>
                    <a:lnTo>
                      <a:pt x="4885" y="4441"/>
                    </a:lnTo>
                    <a:lnTo>
                      <a:pt x="4887" y="4411"/>
                    </a:lnTo>
                    <a:lnTo>
                      <a:pt x="4888" y="4381"/>
                    </a:lnTo>
                    <a:lnTo>
                      <a:pt x="4890" y="4350"/>
                    </a:lnTo>
                    <a:lnTo>
                      <a:pt x="4890" y="529"/>
                    </a:lnTo>
                    <a:lnTo>
                      <a:pt x="4888" y="497"/>
                    </a:lnTo>
                    <a:lnTo>
                      <a:pt x="4887" y="464"/>
                    </a:lnTo>
                    <a:lnTo>
                      <a:pt x="4884" y="434"/>
                    </a:lnTo>
                    <a:lnTo>
                      <a:pt x="4880" y="404"/>
                    </a:lnTo>
                    <a:lnTo>
                      <a:pt x="4876" y="376"/>
                    </a:lnTo>
                    <a:lnTo>
                      <a:pt x="4870" y="349"/>
                    </a:lnTo>
                    <a:lnTo>
                      <a:pt x="4863" y="322"/>
                    </a:lnTo>
                    <a:lnTo>
                      <a:pt x="4855" y="297"/>
                    </a:lnTo>
                    <a:lnTo>
                      <a:pt x="4847" y="273"/>
                    </a:lnTo>
                    <a:lnTo>
                      <a:pt x="4836" y="250"/>
                    </a:lnTo>
                    <a:lnTo>
                      <a:pt x="4826" y="228"/>
                    </a:lnTo>
                    <a:lnTo>
                      <a:pt x="4814" y="206"/>
                    </a:lnTo>
                    <a:lnTo>
                      <a:pt x="4801" y="186"/>
                    </a:lnTo>
                    <a:lnTo>
                      <a:pt x="4787" y="166"/>
                    </a:lnTo>
                    <a:lnTo>
                      <a:pt x="4772" y="149"/>
                    </a:lnTo>
                    <a:lnTo>
                      <a:pt x="4757" y="132"/>
                    </a:lnTo>
                    <a:lnTo>
                      <a:pt x="4739" y="116"/>
                    </a:lnTo>
                    <a:lnTo>
                      <a:pt x="4721" y="101"/>
                    </a:lnTo>
                    <a:lnTo>
                      <a:pt x="4702" y="87"/>
                    </a:lnTo>
                    <a:lnTo>
                      <a:pt x="4682" y="74"/>
                    </a:lnTo>
                    <a:lnTo>
                      <a:pt x="4661" y="62"/>
                    </a:lnTo>
                    <a:lnTo>
                      <a:pt x="4639" y="52"/>
                    </a:lnTo>
                    <a:lnTo>
                      <a:pt x="4616" y="42"/>
                    </a:lnTo>
                    <a:lnTo>
                      <a:pt x="4591" y="34"/>
                    </a:lnTo>
                    <a:lnTo>
                      <a:pt x="4566" y="25"/>
                    </a:lnTo>
                    <a:lnTo>
                      <a:pt x="4539" y="18"/>
                    </a:lnTo>
                    <a:lnTo>
                      <a:pt x="4513" y="13"/>
                    </a:lnTo>
                    <a:lnTo>
                      <a:pt x="4484" y="8"/>
                    </a:lnTo>
                    <a:lnTo>
                      <a:pt x="4455" y="5"/>
                    </a:lnTo>
                    <a:lnTo>
                      <a:pt x="4424" y="2"/>
                    </a:lnTo>
                    <a:lnTo>
                      <a:pt x="4393" y="1"/>
                    </a:lnTo>
                    <a:lnTo>
                      <a:pt x="4360" y="0"/>
                    </a:lnTo>
                    <a:lnTo>
                      <a:pt x="540" y="0"/>
                    </a:lnTo>
                    <a:lnTo>
                      <a:pt x="507" y="1"/>
                    </a:lnTo>
                    <a:lnTo>
                      <a:pt x="477" y="3"/>
                    </a:lnTo>
                    <a:lnTo>
                      <a:pt x="447" y="7"/>
                    </a:lnTo>
                    <a:lnTo>
                      <a:pt x="418" y="12"/>
                    </a:lnTo>
                    <a:lnTo>
                      <a:pt x="391" y="17"/>
                    </a:lnTo>
                    <a:lnTo>
                      <a:pt x="364" y="24"/>
                    </a:lnTo>
                    <a:lnTo>
                      <a:pt x="337" y="31"/>
                    </a:lnTo>
                    <a:lnTo>
                      <a:pt x="313" y="40"/>
                    </a:lnTo>
                    <a:lnTo>
                      <a:pt x="289" y="51"/>
                    </a:lnTo>
                    <a:lnTo>
                      <a:pt x="266" y="61"/>
                    </a:lnTo>
                    <a:lnTo>
                      <a:pt x="244" y="73"/>
                    </a:lnTo>
                    <a:lnTo>
                      <a:pt x="222" y="86"/>
                    </a:lnTo>
                    <a:lnTo>
                      <a:pt x="202" y="99"/>
                    </a:lnTo>
                    <a:lnTo>
                      <a:pt x="183" y="114"/>
                    </a:lnTo>
                    <a:lnTo>
                      <a:pt x="164" y="131"/>
                    </a:lnTo>
                    <a:lnTo>
                      <a:pt x="147" y="147"/>
                    </a:lnTo>
                    <a:lnTo>
                      <a:pt x="131" y="164"/>
                    </a:lnTo>
                    <a:lnTo>
                      <a:pt x="116" y="183"/>
                    </a:lnTo>
                    <a:lnTo>
                      <a:pt x="102" y="202"/>
                    </a:lnTo>
                    <a:lnTo>
                      <a:pt x="88" y="223"/>
                    </a:lnTo>
                    <a:lnTo>
                      <a:pt x="76" y="244"/>
                    </a:lnTo>
                    <a:lnTo>
                      <a:pt x="65" y="266"/>
                    </a:lnTo>
                    <a:lnTo>
                      <a:pt x="54" y="289"/>
                    </a:lnTo>
                    <a:lnTo>
                      <a:pt x="45" y="312"/>
                    </a:lnTo>
                    <a:lnTo>
                      <a:pt x="37" y="336"/>
                    </a:lnTo>
                    <a:lnTo>
                      <a:pt x="30" y="362"/>
                    </a:lnTo>
                    <a:lnTo>
                      <a:pt x="24" y="388"/>
                    </a:lnTo>
                    <a:lnTo>
                      <a:pt x="20" y="415"/>
                    </a:lnTo>
                    <a:lnTo>
                      <a:pt x="15" y="443"/>
                    </a:lnTo>
                    <a:lnTo>
                      <a:pt x="13" y="470"/>
                    </a:lnTo>
                    <a:lnTo>
                      <a:pt x="12" y="499"/>
                    </a:lnTo>
                    <a:lnTo>
                      <a:pt x="10" y="529"/>
                    </a:lnTo>
                    <a:lnTo>
                      <a:pt x="10" y="3640"/>
                    </a:lnTo>
                    <a:lnTo>
                      <a:pt x="935" y="2721"/>
                    </a:lnTo>
                    <a:lnTo>
                      <a:pt x="935" y="1053"/>
                    </a:lnTo>
                    <a:lnTo>
                      <a:pt x="936" y="1035"/>
                    </a:lnTo>
                    <a:lnTo>
                      <a:pt x="937" y="1020"/>
                    </a:lnTo>
                    <a:lnTo>
                      <a:pt x="940" y="1005"/>
                    </a:lnTo>
                    <a:lnTo>
                      <a:pt x="944" y="993"/>
                    </a:lnTo>
                    <a:lnTo>
                      <a:pt x="949" y="980"/>
                    </a:lnTo>
                    <a:lnTo>
                      <a:pt x="953" y="969"/>
                    </a:lnTo>
                    <a:lnTo>
                      <a:pt x="960" y="960"/>
                    </a:lnTo>
                    <a:lnTo>
                      <a:pt x="968" y="952"/>
                    </a:lnTo>
                    <a:lnTo>
                      <a:pt x="976" y="945"/>
                    </a:lnTo>
                    <a:lnTo>
                      <a:pt x="986" y="938"/>
                    </a:lnTo>
                    <a:lnTo>
                      <a:pt x="997" y="934"/>
                    </a:lnTo>
                    <a:lnTo>
                      <a:pt x="1009" y="929"/>
                    </a:lnTo>
                    <a:lnTo>
                      <a:pt x="1021" y="927"/>
                    </a:lnTo>
                    <a:lnTo>
                      <a:pt x="1036" y="924"/>
                    </a:lnTo>
                    <a:lnTo>
                      <a:pt x="1051" y="923"/>
                    </a:lnTo>
                    <a:lnTo>
                      <a:pt x="1069" y="922"/>
                    </a:lnTo>
                    <a:lnTo>
                      <a:pt x="3836" y="924"/>
                    </a:lnTo>
                    <a:lnTo>
                      <a:pt x="3852" y="924"/>
                    </a:lnTo>
                    <a:lnTo>
                      <a:pt x="3867" y="925"/>
                    </a:lnTo>
                    <a:lnTo>
                      <a:pt x="3881" y="928"/>
                    </a:lnTo>
                    <a:lnTo>
                      <a:pt x="3894" y="931"/>
                    </a:lnTo>
                    <a:lnTo>
                      <a:pt x="3905" y="935"/>
                    </a:lnTo>
                    <a:lnTo>
                      <a:pt x="3916" y="941"/>
                    </a:lnTo>
                    <a:lnTo>
                      <a:pt x="3925" y="946"/>
                    </a:lnTo>
                    <a:lnTo>
                      <a:pt x="3933" y="954"/>
                    </a:lnTo>
                    <a:lnTo>
                      <a:pt x="3941" y="962"/>
                    </a:lnTo>
                    <a:lnTo>
                      <a:pt x="3947" y="972"/>
                    </a:lnTo>
                    <a:lnTo>
                      <a:pt x="3953" y="983"/>
                    </a:lnTo>
                    <a:lnTo>
                      <a:pt x="3957" y="995"/>
                    </a:lnTo>
                    <a:lnTo>
                      <a:pt x="3961" y="1008"/>
                    </a:lnTo>
                    <a:lnTo>
                      <a:pt x="3963" y="1021"/>
                    </a:lnTo>
                    <a:lnTo>
                      <a:pt x="3964" y="1036"/>
                    </a:lnTo>
                    <a:lnTo>
                      <a:pt x="3965" y="1053"/>
                    </a:lnTo>
                    <a:lnTo>
                      <a:pt x="3966" y="3826"/>
                    </a:lnTo>
                    <a:lnTo>
                      <a:pt x="3966" y="3842"/>
                    </a:lnTo>
                    <a:lnTo>
                      <a:pt x="3965" y="3856"/>
                    </a:lnTo>
                    <a:lnTo>
                      <a:pt x="3962" y="3870"/>
                    </a:lnTo>
                    <a:lnTo>
                      <a:pt x="3958" y="3881"/>
                    </a:lnTo>
                    <a:lnTo>
                      <a:pt x="3955" y="3893"/>
                    </a:lnTo>
                    <a:lnTo>
                      <a:pt x="3949" y="3903"/>
                    </a:lnTo>
                    <a:lnTo>
                      <a:pt x="3942" y="3913"/>
                    </a:lnTo>
                    <a:lnTo>
                      <a:pt x="3935" y="3922"/>
                    </a:lnTo>
                    <a:lnTo>
                      <a:pt x="3926" y="3930"/>
                    </a:lnTo>
                    <a:lnTo>
                      <a:pt x="3917" y="3937"/>
                    </a:lnTo>
                    <a:lnTo>
                      <a:pt x="3905" y="3942"/>
                    </a:lnTo>
                    <a:lnTo>
                      <a:pt x="3894" y="3947"/>
                    </a:lnTo>
                    <a:lnTo>
                      <a:pt x="3881" y="3950"/>
                    </a:lnTo>
                    <a:lnTo>
                      <a:pt x="3867" y="3953"/>
                    </a:lnTo>
                    <a:lnTo>
                      <a:pt x="3852" y="3954"/>
                    </a:lnTo>
                    <a:lnTo>
                      <a:pt x="3836" y="3955"/>
                    </a:lnTo>
                    <a:lnTo>
                      <a:pt x="1672" y="3955"/>
                    </a:lnTo>
                    <a:lnTo>
                      <a:pt x="3351" y="2246"/>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2" name="Freeform 7"/>
              <p:cNvSpPr>
                <a:spLocks/>
              </p:cNvSpPr>
              <p:nvPr/>
            </p:nvSpPr>
            <p:spPr bwMode="auto">
              <a:xfrm>
                <a:off x="2929312" y="2805116"/>
                <a:ext cx="6972300" cy="1235073"/>
              </a:xfrm>
              <a:custGeom>
                <a:avLst/>
                <a:gdLst>
                  <a:gd name="T0" fmla="*/ 12126 w 13175"/>
                  <a:gd name="T1" fmla="*/ 57 h 2333"/>
                  <a:gd name="T2" fmla="*/ 12474 w 13175"/>
                  <a:gd name="T3" fmla="*/ 86 h 2333"/>
                  <a:gd name="T4" fmla="*/ 12345 w 13175"/>
                  <a:gd name="T5" fmla="*/ 608 h 2333"/>
                  <a:gd name="T6" fmla="*/ 12137 w 13175"/>
                  <a:gd name="T7" fmla="*/ 548 h 2333"/>
                  <a:gd name="T8" fmla="*/ 11985 w 13175"/>
                  <a:gd name="T9" fmla="*/ 594 h 2333"/>
                  <a:gd name="T10" fmla="*/ 11921 w 13175"/>
                  <a:gd name="T11" fmla="*/ 706 h 2333"/>
                  <a:gd name="T12" fmla="*/ 11993 w 13175"/>
                  <a:gd name="T13" fmla="*/ 830 h 2333"/>
                  <a:gd name="T14" fmla="*/ 12793 w 13175"/>
                  <a:gd name="T15" fmla="*/ 1087 h 2333"/>
                  <a:gd name="T16" fmla="*/ 13009 w 13175"/>
                  <a:gd name="T17" fmla="*/ 1228 h 2333"/>
                  <a:gd name="T18" fmla="*/ 13131 w 13175"/>
                  <a:gd name="T19" fmla="*/ 1425 h 2333"/>
                  <a:gd name="T20" fmla="*/ 13163 w 13175"/>
                  <a:gd name="T21" fmla="*/ 1671 h 2333"/>
                  <a:gd name="T22" fmla="*/ 13086 w 13175"/>
                  <a:gd name="T23" fmla="*/ 1946 h 2333"/>
                  <a:gd name="T24" fmla="*/ 12908 w 13175"/>
                  <a:gd name="T25" fmla="*/ 2155 h 2333"/>
                  <a:gd name="T26" fmla="*/ 12668 w 13175"/>
                  <a:gd name="T27" fmla="*/ 2285 h 2333"/>
                  <a:gd name="T28" fmla="*/ 12366 w 13175"/>
                  <a:gd name="T29" fmla="*/ 2333 h 2333"/>
                  <a:gd name="T30" fmla="*/ 11940 w 13175"/>
                  <a:gd name="T31" fmla="*/ 2287 h 2333"/>
                  <a:gd name="T32" fmla="*/ 11716 w 13175"/>
                  <a:gd name="T33" fmla="*/ 2199 h 2333"/>
                  <a:gd name="T34" fmla="*/ 9545 w 13175"/>
                  <a:gd name="T35" fmla="*/ 2145 h 2333"/>
                  <a:gd name="T36" fmla="*/ 9293 w 13175"/>
                  <a:gd name="T37" fmla="*/ 2242 h 2333"/>
                  <a:gd name="T38" fmla="*/ 8750 w 13175"/>
                  <a:gd name="T39" fmla="*/ 2257 h 2333"/>
                  <a:gd name="T40" fmla="*/ 8431 w 13175"/>
                  <a:gd name="T41" fmla="*/ 2184 h 2333"/>
                  <a:gd name="T42" fmla="*/ 8186 w 13175"/>
                  <a:gd name="T43" fmla="*/ 2017 h 2333"/>
                  <a:gd name="T44" fmla="*/ 8057 w 13175"/>
                  <a:gd name="T45" fmla="*/ 1767 h 2333"/>
                  <a:gd name="T46" fmla="*/ 4800 w 13175"/>
                  <a:gd name="T47" fmla="*/ 713 h 2333"/>
                  <a:gd name="T48" fmla="*/ 1702 w 13175"/>
                  <a:gd name="T49" fmla="*/ 887 h 2333"/>
                  <a:gd name="T50" fmla="*/ 1669 w 13175"/>
                  <a:gd name="T51" fmla="*/ 795 h 2333"/>
                  <a:gd name="T52" fmla="*/ 1551 w 13175"/>
                  <a:gd name="T53" fmla="*/ 722 h 2333"/>
                  <a:gd name="T54" fmla="*/ 1316 w 13175"/>
                  <a:gd name="T55" fmla="*/ 715 h 2333"/>
                  <a:gd name="T56" fmla="*/ 1138 w 13175"/>
                  <a:gd name="T57" fmla="*/ 844 h 2333"/>
                  <a:gd name="T58" fmla="*/ 197 w 13175"/>
                  <a:gd name="T59" fmla="*/ 1666 h 2333"/>
                  <a:gd name="T60" fmla="*/ 1374 w 13175"/>
                  <a:gd name="T61" fmla="*/ 133 h 2333"/>
                  <a:gd name="T62" fmla="*/ 1691 w 13175"/>
                  <a:gd name="T63" fmla="*/ 61 h 2333"/>
                  <a:gd name="T64" fmla="*/ 2057 w 13175"/>
                  <a:gd name="T65" fmla="*/ 77 h 2333"/>
                  <a:gd name="T66" fmla="*/ 2264 w 13175"/>
                  <a:gd name="T67" fmla="*/ 148 h 2333"/>
                  <a:gd name="T68" fmla="*/ 2429 w 13175"/>
                  <a:gd name="T69" fmla="*/ 267 h 2333"/>
                  <a:gd name="T70" fmla="*/ 2566 w 13175"/>
                  <a:gd name="T71" fmla="*/ 467 h 2333"/>
                  <a:gd name="T72" fmla="*/ 2622 w 13175"/>
                  <a:gd name="T73" fmla="*/ 701 h 2333"/>
                  <a:gd name="T74" fmla="*/ 5881 w 13175"/>
                  <a:gd name="T75" fmla="*/ 711 h 2333"/>
                  <a:gd name="T76" fmla="*/ 8957 w 13175"/>
                  <a:gd name="T77" fmla="*/ 1420 h 2333"/>
                  <a:gd name="T78" fmla="*/ 9008 w 13175"/>
                  <a:gd name="T79" fmla="*/ 1541 h 2333"/>
                  <a:gd name="T80" fmla="*/ 9105 w 13175"/>
                  <a:gd name="T81" fmla="*/ 1626 h 2333"/>
                  <a:gd name="T82" fmla="*/ 9232 w 13175"/>
                  <a:gd name="T83" fmla="*/ 1664 h 2333"/>
                  <a:gd name="T84" fmla="*/ 9400 w 13175"/>
                  <a:gd name="T85" fmla="*/ 1635 h 2333"/>
                  <a:gd name="T86" fmla="*/ 9497 w 13175"/>
                  <a:gd name="T87" fmla="*/ 1560 h 2333"/>
                  <a:gd name="T88" fmla="*/ 9553 w 13175"/>
                  <a:gd name="T89" fmla="*/ 1432 h 2333"/>
                  <a:gd name="T90" fmla="*/ 11700 w 13175"/>
                  <a:gd name="T91" fmla="*/ 1664 h 2333"/>
                  <a:gd name="T92" fmla="*/ 11856 w 13175"/>
                  <a:gd name="T93" fmla="*/ 1771 h 2333"/>
                  <a:gd name="T94" fmla="*/ 12054 w 13175"/>
                  <a:gd name="T95" fmla="*/ 1836 h 2333"/>
                  <a:gd name="T96" fmla="*/ 12224 w 13175"/>
                  <a:gd name="T97" fmla="*/ 1829 h 2333"/>
                  <a:gd name="T98" fmla="*/ 12304 w 13175"/>
                  <a:gd name="T99" fmla="*/ 1730 h 2333"/>
                  <a:gd name="T100" fmla="*/ 12307 w 13175"/>
                  <a:gd name="T101" fmla="*/ 1630 h 2333"/>
                  <a:gd name="T102" fmla="*/ 12241 w 13175"/>
                  <a:gd name="T103" fmla="*/ 1554 h 2333"/>
                  <a:gd name="T104" fmla="*/ 11928 w 13175"/>
                  <a:gd name="T105" fmla="*/ 1442 h 2333"/>
                  <a:gd name="T106" fmla="*/ 11396 w 13175"/>
                  <a:gd name="T107" fmla="*/ 1249 h 2333"/>
                  <a:gd name="T108" fmla="*/ 11173 w 13175"/>
                  <a:gd name="T109" fmla="*/ 1108 h 2333"/>
                  <a:gd name="T110" fmla="*/ 11065 w 13175"/>
                  <a:gd name="T111" fmla="*/ 971 h 2333"/>
                  <a:gd name="T112" fmla="*/ 11018 w 13175"/>
                  <a:gd name="T113" fmla="*/ 815 h 2333"/>
                  <a:gd name="T114" fmla="*/ 11031 w 13175"/>
                  <a:gd name="T115" fmla="*/ 499 h 2333"/>
                  <a:gd name="T116" fmla="*/ 11160 w 13175"/>
                  <a:gd name="T117" fmla="*/ 263 h 2333"/>
                  <a:gd name="T118" fmla="*/ 11378 w 13175"/>
                  <a:gd name="T119" fmla="*/ 94 h 2333"/>
                  <a:gd name="T120" fmla="*/ 11634 w 13175"/>
                  <a:gd name="T121" fmla="*/ 7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75" h="2333">
                    <a:moveTo>
                      <a:pt x="11718" y="0"/>
                    </a:moveTo>
                    <a:lnTo>
                      <a:pt x="11777" y="2"/>
                    </a:lnTo>
                    <a:lnTo>
                      <a:pt x="11832" y="6"/>
                    </a:lnTo>
                    <a:lnTo>
                      <a:pt x="11886" y="10"/>
                    </a:lnTo>
                    <a:lnTo>
                      <a:pt x="11938" y="16"/>
                    </a:lnTo>
                    <a:lnTo>
                      <a:pt x="11986" y="24"/>
                    </a:lnTo>
                    <a:lnTo>
                      <a:pt x="12035" y="34"/>
                    </a:lnTo>
                    <a:lnTo>
                      <a:pt x="12081" y="44"/>
                    </a:lnTo>
                    <a:lnTo>
                      <a:pt x="12126" y="57"/>
                    </a:lnTo>
                    <a:lnTo>
                      <a:pt x="12170" y="71"/>
                    </a:lnTo>
                    <a:lnTo>
                      <a:pt x="12214" y="86"/>
                    </a:lnTo>
                    <a:lnTo>
                      <a:pt x="12256" y="103"/>
                    </a:lnTo>
                    <a:lnTo>
                      <a:pt x="12299" y="123"/>
                    </a:lnTo>
                    <a:lnTo>
                      <a:pt x="12342" y="143"/>
                    </a:lnTo>
                    <a:lnTo>
                      <a:pt x="12385" y="165"/>
                    </a:lnTo>
                    <a:lnTo>
                      <a:pt x="12429" y="190"/>
                    </a:lnTo>
                    <a:lnTo>
                      <a:pt x="12473" y="215"/>
                    </a:lnTo>
                    <a:lnTo>
                      <a:pt x="12474" y="86"/>
                    </a:lnTo>
                    <a:lnTo>
                      <a:pt x="13175" y="84"/>
                    </a:lnTo>
                    <a:lnTo>
                      <a:pt x="13175" y="711"/>
                    </a:lnTo>
                    <a:lnTo>
                      <a:pt x="12475" y="711"/>
                    </a:lnTo>
                    <a:lnTo>
                      <a:pt x="12453" y="690"/>
                    </a:lnTo>
                    <a:lnTo>
                      <a:pt x="12431" y="670"/>
                    </a:lnTo>
                    <a:lnTo>
                      <a:pt x="12410" y="653"/>
                    </a:lnTo>
                    <a:lnTo>
                      <a:pt x="12388" y="637"/>
                    </a:lnTo>
                    <a:lnTo>
                      <a:pt x="12367" y="621"/>
                    </a:lnTo>
                    <a:lnTo>
                      <a:pt x="12345" y="608"/>
                    </a:lnTo>
                    <a:lnTo>
                      <a:pt x="12323" y="595"/>
                    </a:lnTo>
                    <a:lnTo>
                      <a:pt x="12302" y="585"/>
                    </a:lnTo>
                    <a:lnTo>
                      <a:pt x="12280" y="574"/>
                    </a:lnTo>
                    <a:lnTo>
                      <a:pt x="12258" y="566"/>
                    </a:lnTo>
                    <a:lnTo>
                      <a:pt x="12235" y="560"/>
                    </a:lnTo>
                    <a:lnTo>
                      <a:pt x="12211" y="555"/>
                    </a:lnTo>
                    <a:lnTo>
                      <a:pt x="12187" y="551"/>
                    </a:lnTo>
                    <a:lnTo>
                      <a:pt x="12163" y="549"/>
                    </a:lnTo>
                    <a:lnTo>
                      <a:pt x="12137" y="548"/>
                    </a:lnTo>
                    <a:lnTo>
                      <a:pt x="12112" y="549"/>
                    </a:lnTo>
                    <a:lnTo>
                      <a:pt x="12095" y="551"/>
                    </a:lnTo>
                    <a:lnTo>
                      <a:pt x="12076" y="555"/>
                    </a:lnTo>
                    <a:lnTo>
                      <a:pt x="12060" y="558"/>
                    </a:lnTo>
                    <a:lnTo>
                      <a:pt x="12044" y="564"/>
                    </a:lnTo>
                    <a:lnTo>
                      <a:pt x="12028" y="570"/>
                    </a:lnTo>
                    <a:lnTo>
                      <a:pt x="12013" y="578"/>
                    </a:lnTo>
                    <a:lnTo>
                      <a:pt x="11999" y="585"/>
                    </a:lnTo>
                    <a:lnTo>
                      <a:pt x="11985" y="594"/>
                    </a:lnTo>
                    <a:lnTo>
                      <a:pt x="11972" y="603"/>
                    </a:lnTo>
                    <a:lnTo>
                      <a:pt x="11962" y="614"/>
                    </a:lnTo>
                    <a:lnTo>
                      <a:pt x="11951" y="625"/>
                    </a:lnTo>
                    <a:lnTo>
                      <a:pt x="11943" y="637"/>
                    </a:lnTo>
                    <a:lnTo>
                      <a:pt x="11935" y="649"/>
                    </a:lnTo>
                    <a:lnTo>
                      <a:pt x="11930" y="662"/>
                    </a:lnTo>
                    <a:lnTo>
                      <a:pt x="11925" y="676"/>
                    </a:lnTo>
                    <a:lnTo>
                      <a:pt x="11921" y="690"/>
                    </a:lnTo>
                    <a:lnTo>
                      <a:pt x="11921" y="706"/>
                    </a:lnTo>
                    <a:lnTo>
                      <a:pt x="11923" y="722"/>
                    </a:lnTo>
                    <a:lnTo>
                      <a:pt x="11925" y="737"/>
                    </a:lnTo>
                    <a:lnTo>
                      <a:pt x="11930" y="752"/>
                    </a:lnTo>
                    <a:lnTo>
                      <a:pt x="11936" y="766"/>
                    </a:lnTo>
                    <a:lnTo>
                      <a:pt x="11945" y="780"/>
                    </a:lnTo>
                    <a:lnTo>
                      <a:pt x="11954" y="794"/>
                    </a:lnTo>
                    <a:lnTo>
                      <a:pt x="11965" y="807"/>
                    </a:lnTo>
                    <a:lnTo>
                      <a:pt x="11978" y="818"/>
                    </a:lnTo>
                    <a:lnTo>
                      <a:pt x="11993" y="830"/>
                    </a:lnTo>
                    <a:lnTo>
                      <a:pt x="12009" y="841"/>
                    </a:lnTo>
                    <a:lnTo>
                      <a:pt x="12027" y="850"/>
                    </a:lnTo>
                    <a:lnTo>
                      <a:pt x="12046" y="861"/>
                    </a:lnTo>
                    <a:lnTo>
                      <a:pt x="12067" y="870"/>
                    </a:lnTo>
                    <a:lnTo>
                      <a:pt x="12089" y="878"/>
                    </a:lnTo>
                    <a:lnTo>
                      <a:pt x="12113" y="885"/>
                    </a:lnTo>
                    <a:lnTo>
                      <a:pt x="12731" y="1064"/>
                    </a:lnTo>
                    <a:lnTo>
                      <a:pt x="12763" y="1076"/>
                    </a:lnTo>
                    <a:lnTo>
                      <a:pt x="12793" y="1087"/>
                    </a:lnTo>
                    <a:lnTo>
                      <a:pt x="12820" y="1100"/>
                    </a:lnTo>
                    <a:lnTo>
                      <a:pt x="12848" y="1114"/>
                    </a:lnTo>
                    <a:lnTo>
                      <a:pt x="12875" y="1128"/>
                    </a:lnTo>
                    <a:lnTo>
                      <a:pt x="12900" y="1143"/>
                    </a:lnTo>
                    <a:lnTo>
                      <a:pt x="12924" y="1158"/>
                    </a:lnTo>
                    <a:lnTo>
                      <a:pt x="12946" y="1174"/>
                    </a:lnTo>
                    <a:lnTo>
                      <a:pt x="12968" y="1191"/>
                    </a:lnTo>
                    <a:lnTo>
                      <a:pt x="12989" y="1210"/>
                    </a:lnTo>
                    <a:lnTo>
                      <a:pt x="13009" y="1228"/>
                    </a:lnTo>
                    <a:lnTo>
                      <a:pt x="13026" y="1247"/>
                    </a:lnTo>
                    <a:lnTo>
                      <a:pt x="13043" y="1266"/>
                    </a:lnTo>
                    <a:lnTo>
                      <a:pt x="13059" y="1287"/>
                    </a:lnTo>
                    <a:lnTo>
                      <a:pt x="13074" y="1309"/>
                    </a:lnTo>
                    <a:lnTo>
                      <a:pt x="13087" y="1331"/>
                    </a:lnTo>
                    <a:lnTo>
                      <a:pt x="13100" y="1353"/>
                    </a:lnTo>
                    <a:lnTo>
                      <a:pt x="13111" y="1376"/>
                    </a:lnTo>
                    <a:lnTo>
                      <a:pt x="13122" y="1400"/>
                    </a:lnTo>
                    <a:lnTo>
                      <a:pt x="13131" y="1425"/>
                    </a:lnTo>
                    <a:lnTo>
                      <a:pt x="13139" y="1450"/>
                    </a:lnTo>
                    <a:lnTo>
                      <a:pt x="13146" y="1476"/>
                    </a:lnTo>
                    <a:lnTo>
                      <a:pt x="13152" y="1501"/>
                    </a:lnTo>
                    <a:lnTo>
                      <a:pt x="13157" y="1529"/>
                    </a:lnTo>
                    <a:lnTo>
                      <a:pt x="13160" y="1555"/>
                    </a:lnTo>
                    <a:lnTo>
                      <a:pt x="13162" y="1584"/>
                    </a:lnTo>
                    <a:lnTo>
                      <a:pt x="13165" y="1612"/>
                    </a:lnTo>
                    <a:lnTo>
                      <a:pt x="13165" y="1642"/>
                    </a:lnTo>
                    <a:lnTo>
                      <a:pt x="13163" y="1671"/>
                    </a:lnTo>
                    <a:lnTo>
                      <a:pt x="13162" y="1701"/>
                    </a:lnTo>
                    <a:lnTo>
                      <a:pt x="13160" y="1732"/>
                    </a:lnTo>
                    <a:lnTo>
                      <a:pt x="13155" y="1763"/>
                    </a:lnTo>
                    <a:lnTo>
                      <a:pt x="13147" y="1796"/>
                    </a:lnTo>
                    <a:lnTo>
                      <a:pt x="13137" y="1828"/>
                    </a:lnTo>
                    <a:lnTo>
                      <a:pt x="13126" y="1859"/>
                    </a:lnTo>
                    <a:lnTo>
                      <a:pt x="13114" y="1889"/>
                    </a:lnTo>
                    <a:lnTo>
                      <a:pt x="13100" y="1918"/>
                    </a:lnTo>
                    <a:lnTo>
                      <a:pt x="13086" y="1946"/>
                    </a:lnTo>
                    <a:lnTo>
                      <a:pt x="13070" y="1974"/>
                    </a:lnTo>
                    <a:lnTo>
                      <a:pt x="13053" y="1999"/>
                    </a:lnTo>
                    <a:lnTo>
                      <a:pt x="13035" y="2024"/>
                    </a:lnTo>
                    <a:lnTo>
                      <a:pt x="13017" y="2049"/>
                    </a:lnTo>
                    <a:lnTo>
                      <a:pt x="12997" y="2072"/>
                    </a:lnTo>
                    <a:lnTo>
                      <a:pt x="12976" y="2095"/>
                    </a:lnTo>
                    <a:lnTo>
                      <a:pt x="12954" y="2116"/>
                    </a:lnTo>
                    <a:lnTo>
                      <a:pt x="12932" y="2136"/>
                    </a:lnTo>
                    <a:lnTo>
                      <a:pt x="12908" y="2155"/>
                    </a:lnTo>
                    <a:lnTo>
                      <a:pt x="12885" y="2173"/>
                    </a:lnTo>
                    <a:lnTo>
                      <a:pt x="12860" y="2191"/>
                    </a:lnTo>
                    <a:lnTo>
                      <a:pt x="12834" y="2208"/>
                    </a:lnTo>
                    <a:lnTo>
                      <a:pt x="12808" y="2223"/>
                    </a:lnTo>
                    <a:lnTo>
                      <a:pt x="12781" y="2238"/>
                    </a:lnTo>
                    <a:lnTo>
                      <a:pt x="12753" y="2251"/>
                    </a:lnTo>
                    <a:lnTo>
                      <a:pt x="12726" y="2264"/>
                    </a:lnTo>
                    <a:lnTo>
                      <a:pt x="12697" y="2275"/>
                    </a:lnTo>
                    <a:lnTo>
                      <a:pt x="12668" y="2285"/>
                    </a:lnTo>
                    <a:lnTo>
                      <a:pt x="12639" y="2295"/>
                    </a:lnTo>
                    <a:lnTo>
                      <a:pt x="12609" y="2304"/>
                    </a:lnTo>
                    <a:lnTo>
                      <a:pt x="12579" y="2311"/>
                    </a:lnTo>
                    <a:lnTo>
                      <a:pt x="12548" y="2318"/>
                    </a:lnTo>
                    <a:lnTo>
                      <a:pt x="12516" y="2322"/>
                    </a:lnTo>
                    <a:lnTo>
                      <a:pt x="12485" y="2327"/>
                    </a:lnTo>
                    <a:lnTo>
                      <a:pt x="12454" y="2331"/>
                    </a:lnTo>
                    <a:lnTo>
                      <a:pt x="12422" y="2333"/>
                    </a:lnTo>
                    <a:lnTo>
                      <a:pt x="12366" y="2333"/>
                    </a:lnTo>
                    <a:lnTo>
                      <a:pt x="12311" y="2332"/>
                    </a:lnTo>
                    <a:lnTo>
                      <a:pt x="12256" y="2329"/>
                    </a:lnTo>
                    <a:lnTo>
                      <a:pt x="12202" y="2326"/>
                    </a:lnTo>
                    <a:lnTo>
                      <a:pt x="12148" y="2322"/>
                    </a:lnTo>
                    <a:lnTo>
                      <a:pt x="12096" y="2317"/>
                    </a:lnTo>
                    <a:lnTo>
                      <a:pt x="12043" y="2309"/>
                    </a:lnTo>
                    <a:lnTo>
                      <a:pt x="11991" y="2299"/>
                    </a:lnTo>
                    <a:lnTo>
                      <a:pt x="11965" y="2294"/>
                    </a:lnTo>
                    <a:lnTo>
                      <a:pt x="11940" y="2287"/>
                    </a:lnTo>
                    <a:lnTo>
                      <a:pt x="11914" y="2280"/>
                    </a:lnTo>
                    <a:lnTo>
                      <a:pt x="11889" y="2273"/>
                    </a:lnTo>
                    <a:lnTo>
                      <a:pt x="11864" y="2265"/>
                    </a:lnTo>
                    <a:lnTo>
                      <a:pt x="11838" y="2255"/>
                    </a:lnTo>
                    <a:lnTo>
                      <a:pt x="11814" y="2246"/>
                    </a:lnTo>
                    <a:lnTo>
                      <a:pt x="11789" y="2235"/>
                    </a:lnTo>
                    <a:lnTo>
                      <a:pt x="11764" y="2224"/>
                    </a:lnTo>
                    <a:lnTo>
                      <a:pt x="11740" y="2212"/>
                    </a:lnTo>
                    <a:lnTo>
                      <a:pt x="11716" y="2199"/>
                    </a:lnTo>
                    <a:lnTo>
                      <a:pt x="11691" y="2185"/>
                    </a:lnTo>
                    <a:lnTo>
                      <a:pt x="11667" y="2170"/>
                    </a:lnTo>
                    <a:lnTo>
                      <a:pt x="11644" y="2154"/>
                    </a:lnTo>
                    <a:lnTo>
                      <a:pt x="11620" y="2138"/>
                    </a:lnTo>
                    <a:lnTo>
                      <a:pt x="11597" y="2119"/>
                    </a:lnTo>
                    <a:lnTo>
                      <a:pt x="11597" y="2258"/>
                    </a:lnTo>
                    <a:lnTo>
                      <a:pt x="9612" y="2258"/>
                    </a:lnTo>
                    <a:lnTo>
                      <a:pt x="9560" y="2134"/>
                    </a:lnTo>
                    <a:lnTo>
                      <a:pt x="9545" y="2145"/>
                    </a:lnTo>
                    <a:lnTo>
                      <a:pt x="9529" y="2155"/>
                    </a:lnTo>
                    <a:lnTo>
                      <a:pt x="9512" y="2165"/>
                    </a:lnTo>
                    <a:lnTo>
                      <a:pt x="9496" y="2175"/>
                    </a:lnTo>
                    <a:lnTo>
                      <a:pt x="9464" y="2191"/>
                    </a:lnTo>
                    <a:lnTo>
                      <a:pt x="9432" y="2205"/>
                    </a:lnTo>
                    <a:lnTo>
                      <a:pt x="9398" y="2217"/>
                    </a:lnTo>
                    <a:lnTo>
                      <a:pt x="9363" y="2227"/>
                    </a:lnTo>
                    <a:lnTo>
                      <a:pt x="9329" y="2236"/>
                    </a:lnTo>
                    <a:lnTo>
                      <a:pt x="9293" y="2242"/>
                    </a:lnTo>
                    <a:lnTo>
                      <a:pt x="9256" y="2247"/>
                    </a:lnTo>
                    <a:lnTo>
                      <a:pt x="9219" y="2252"/>
                    </a:lnTo>
                    <a:lnTo>
                      <a:pt x="9181" y="2254"/>
                    </a:lnTo>
                    <a:lnTo>
                      <a:pt x="9140" y="2257"/>
                    </a:lnTo>
                    <a:lnTo>
                      <a:pt x="9058" y="2259"/>
                    </a:lnTo>
                    <a:lnTo>
                      <a:pt x="8969" y="2259"/>
                    </a:lnTo>
                    <a:lnTo>
                      <a:pt x="8826" y="2259"/>
                    </a:lnTo>
                    <a:lnTo>
                      <a:pt x="8787" y="2259"/>
                    </a:lnTo>
                    <a:lnTo>
                      <a:pt x="8750" y="2257"/>
                    </a:lnTo>
                    <a:lnTo>
                      <a:pt x="8712" y="2253"/>
                    </a:lnTo>
                    <a:lnTo>
                      <a:pt x="8675" y="2249"/>
                    </a:lnTo>
                    <a:lnTo>
                      <a:pt x="8638" y="2243"/>
                    </a:lnTo>
                    <a:lnTo>
                      <a:pt x="8602" y="2236"/>
                    </a:lnTo>
                    <a:lnTo>
                      <a:pt x="8566" y="2228"/>
                    </a:lnTo>
                    <a:lnTo>
                      <a:pt x="8532" y="2218"/>
                    </a:lnTo>
                    <a:lnTo>
                      <a:pt x="8497" y="2208"/>
                    </a:lnTo>
                    <a:lnTo>
                      <a:pt x="8463" y="2197"/>
                    </a:lnTo>
                    <a:lnTo>
                      <a:pt x="8431" y="2184"/>
                    </a:lnTo>
                    <a:lnTo>
                      <a:pt x="8400" y="2170"/>
                    </a:lnTo>
                    <a:lnTo>
                      <a:pt x="8369" y="2154"/>
                    </a:lnTo>
                    <a:lnTo>
                      <a:pt x="8340" y="2138"/>
                    </a:lnTo>
                    <a:lnTo>
                      <a:pt x="8311" y="2120"/>
                    </a:lnTo>
                    <a:lnTo>
                      <a:pt x="8283" y="2102"/>
                    </a:lnTo>
                    <a:lnTo>
                      <a:pt x="8257" y="2082"/>
                    </a:lnTo>
                    <a:lnTo>
                      <a:pt x="8232" y="2061"/>
                    </a:lnTo>
                    <a:lnTo>
                      <a:pt x="8208" y="2039"/>
                    </a:lnTo>
                    <a:lnTo>
                      <a:pt x="8186" y="2017"/>
                    </a:lnTo>
                    <a:lnTo>
                      <a:pt x="8165" y="1993"/>
                    </a:lnTo>
                    <a:lnTo>
                      <a:pt x="8146" y="1968"/>
                    </a:lnTo>
                    <a:lnTo>
                      <a:pt x="8128" y="1942"/>
                    </a:lnTo>
                    <a:lnTo>
                      <a:pt x="8112" y="1916"/>
                    </a:lnTo>
                    <a:lnTo>
                      <a:pt x="8097" y="1887"/>
                    </a:lnTo>
                    <a:lnTo>
                      <a:pt x="8084" y="1858"/>
                    </a:lnTo>
                    <a:lnTo>
                      <a:pt x="8073" y="1829"/>
                    </a:lnTo>
                    <a:lnTo>
                      <a:pt x="8064" y="1798"/>
                    </a:lnTo>
                    <a:lnTo>
                      <a:pt x="8057" y="1767"/>
                    </a:lnTo>
                    <a:lnTo>
                      <a:pt x="8051" y="1733"/>
                    </a:lnTo>
                    <a:lnTo>
                      <a:pt x="8047" y="1700"/>
                    </a:lnTo>
                    <a:lnTo>
                      <a:pt x="8046" y="1665"/>
                    </a:lnTo>
                    <a:lnTo>
                      <a:pt x="8044" y="1518"/>
                    </a:lnTo>
                    <a:lnTo>
                      <a:pt x="8044" y="713"/>
                    </a:lnTo>
                    <a:lnTo>
                      <a:pt x="7387" y="713"/>
                    </a:lnTo>
                    <a:lnTo>
                      <a:pt x="6552" y="2258"/>
                    </a:lnTo>
                    <a:lnTo>
                      <a:pt x="5686" y="2258"/>
                    </a:lnTo>
                    <a:lnTo>
                      <a:pt x="4800" y="713"/>
                    </a:lnTo>
                    <a:lnTo>
                      <a:pt x="4324" y="713"/>
                    </a:lnTo>
                    <a:lnTo>
                      <a:pt x="4324" y="1665"/>
                    </a:lnTo>
                    <a:lnTo>
                      <a:pt x="4509" y="1665"/>
                    </a:lnTo>
                    <a:lnTo>
                      <a:pt x="4509" y="2259"/>
                    </a:lnTo>
                    <a:lnTo>
                      <a:pt x="1531" y="2259"/>
                    </a:lnTo>
                    <a:lnTo>
                      <a:pt x="1531" y="1666"/>
                    </a:lnTo>
                    <a:lnTo>
                      <a:pt x="1703" y="1666"/>
                    </a:lnTo>
                    <a:lnTo>
                      <a:pt x="1703" y="899"/>
                    </a:lnTo>
                    <a:lnTo>
                      <a:pt x="1702" y="887"/>
                    </a:lnTo>
                    <a:lnTo>
                      <a:pt x="1702" y="876"/>
                    </a:lnTo>
                    <a:lnTo>
                      <a:pt x="1700" y="864"/>
                    </a:lnTo>
                    <a:lnTo>
                      <a:pt x="1698" y="853"/>
                    </a:lnTo>
                    <a:lnTo>
                      <a:pt x="1694" y="842"/>
                    </a:lnTo>
                    <a:lnTo>
                      <a:pt x="1691" y="832"/>
                    </a:lnTo>
                    <a:lnTo>
                      <a:pt x="1686" y="823"/>
                    </a:lnTo>
                    <a:lnTo>
                      <a:pt x="1681" y="813"/>
                    </a:lnTo>
                    <a:lnTo>
                      <a:pt x="1676" y="804"/>
                    </a:lnTo>
                    <a:lnTo>
                      <a:pt x="1669" y="795"/>
                    </a:lnTo>
                    <a:lnTo>
                      <a:pt x="1662" y="787"/>
                    </a:lnTo>
                    <a:lnTo>
                      <a:pt x="1654" y="779"/>
                    </a:lnTo>
                    <a:lnTo>
                      <a:pt x="1646" y="772"/>
                    </a:lnTo>
                    <a:lnTo>
                      <a:pt x="1637" y="765"/>
                    </a:lnTo>
                    <a:lnTo>
                      <a:pt x="1628" y="758"/>
                    </a:lnTo>
                    <a:lnTo>
                      <a:pt x="1618" y="752"/>
                    </a:lnTo>
                    <a:lnTo>
                      <a:pt x="1597" y="741"/>
                    </a:lnTo>
                    <a:lnTo>
                      <a:pt x="1575" y="730"/>
                    </a:lnTo>
                    <a:lnTo>
                      <a:pt x="1551" y="722"/>
                    </a:lnTo>
                    <a:lnTo>
                      <a:pt x="1525" y="715"/>
                    </a:lnTo>
                    <a:lnTo>
                      <a:pt x="1499" y="711"/>
                    </a:lnTo>
                    <a:lnTo>
                      <a:pt x="1471" y="706"/>
                    </a:lnTo>
                    <a:lnTo>
                      <a:pt x="1442" y="705"/>
                    </a:lnTo>
                    <a:lnTo>
                      <a:pt x="1412" y="704"/>
                    </a:lnTo>
                    <a:lnTo>
                      <a:pt x="1387" y="705"/>
                    </a:lnTo>
                    <a:lnTo>
                      <a:pt x="1362" y="706"/>
                    </a:lnTo>
                    <a:lnTo>
                      <a:pt x="1339" y="709"/>
                    </a:lnTo>
                    <a:lnTo>
                      <a:pt x="1316" y="715"/>
                    </a:lnTo>
                    <a:lnTo>
                      <a:pt x="1293" y="721"/>
                    </a:lnTo>
                    <a:lnTo>
                      <a:pt x="1271" y="730"/>
                    </a:lnTo>
                    <a:lnTo>
                      <a:pt x="1250" y="740"/>
                    </a:lnTo>
                    <a:lnTo>
                      <a:pt x="1230" y="752"/>
                    </a:lnTo>
                    <a:lnTo>
                      <a:pt x="1210" y="766"/>
                    </a:lnTo>
                    <a:lnTo>
                      <a:pt x="1190" y="782"/>
                    </a:lnTo>
                    <a:lnTo>
                      <a:pt x="1172" y="801"/>
                    </a:lnTo>
                    <a:lnTo>
                      <a:pt x="1154" y="822"/>
                    </a:lnTo>
                    <a:lnTo>
                      <a:pt x="1138" y="844"/>
                    </a:lnTo>
                    <a:lnTo>
                      <a:pt x="1122" y="869"/>
                    </a:lnTo>
                    <a:lnTo>
                      <a:pt x="1107" y="898"/>
                    </a:lnTo>
                    <a:lnTo>
                      <a:pt x="1093" y="928"/>
                    </a:lnTo>
                    <a:lnTo>
                      <a:pt x="1093" y="1666"/>
                    </a:lnTo>
                    <a:lnTo>
                      <a:pt x="1279" y="1666"/>
                    </a:lnTo>
                    <a:lnTo>
                      <a:pt x="1278" y="2259"/>
                    </a:lnTo>
                    <a:lnTo>
                      <a:pt x="0" y="2259"/>
                    </a:lnTo>
                    <a:lnTo>
                      <a:pt x="1" y="1666"/>
                    </a:lnTo>
                    <a:lnTo>
                      <a:pt x="197" y="1666"/>
                    </a:lnTo>
                    <a:lnTo>
                      <a:pt x="197" y="713"/>
                    </a:lnTo>
                    <a:lnTo>
                      <a:pt x="1" y="713"/>
                    </a:lnTo>
                    <a:lnTo>
                      <a:pt x="1" y="84"/>
                    </a:lnTo>
                    <a:lnTo>
                      <a:pt x="1093" y="84"/>
                    </a:lnTo>
                    <a:lnTo>
                      <a:pt x="1091" y="292"/>
                    </a:lnTo>
                    <a:lnTo>
                      <a:pt x="1278" y="179"/>
                    </a:lnTo>
                    <a:lnTo>
                      <a:pt x="1309" y="162"/>
                    </a:lnTo>
                    <a:lnTo>
                      <a:pt x="1342" y="147"/>
                    </a:lnTo>
                    <a:lnTo>
                      <a:pt x="1374" y="133"/>
                    </a:lnTo>
                    <a:lnTo>
                      <a:pt x="1409" y="120"/>
                    </a:lnTo>
                    <a:lnTo>
                      <a:pt x="1443" y="109"/>
                    </a:lnTo>
                    <a:lnTo>
                      <a:pt x="1478" y="98"/>
                    </a:lnTo>
                    <a:lnTo>
                      <a:pt x="1514" y="89"/>
                    </a:lnTo>
                    <a:lnTo>
                      <a:pt x="1550" y="82"/>
                    </a:lnTo>
                    <a:lnTo>
                      <a:pt x="1585" y="75"/>
                    </a:lnTo>
                    <a:lnTo>
                      <a:pt x="1621" y="69"/>
                    </a:lnTo>
                    <a:lnTo>
                      <a:pt x="1656" y="65"/>
                    </a:lnTo>
                    <a:lnTo>
                      <a:pt x="1691" y="61"/>
                    </a:lnTo>
                    <a:lnTo>
                      <a:pt x="1725" y="59"/>
                    </a:lnTo>
                    <a:lnTo>
                      <a:pt x="1759" y="57"/>
                    </a:lnTo>
                    <a:lnTo>
                      <a:pt x="1791" y="56"/>
                    </a:lnTo>
                    <a:lnTo>
                      <a:pt x="1822" y="56"/>
                    </a:lnTo>
                    <a:lnTo>
                      <a:pt x="1872" y="57"/>
                    </a:lnTo>
                    <a:lnTo>
                      <a:pt x="1919" y="60"/>
                    </a:lnTo>
                    <a:lnTo>
                      <a:pt x="1967" y="64"/>
                    </a:lnTo>
                    <a:lnTo>
                      <a:pt x="2013" y="69"/>
                    </a:lnTo>
                    <a:lnTo>
                      <a:pt x="2057" y="77"/>
                    </a:lnTo>
                    <a:lnTo>
                      <a:pt x="2101" y="87"/>
                    </a:lnTo>
                    <a:lnTo>
                      <a:pt x="2122" y="92"/>
                    </a:lnTo>
                    <a:lnTo>
                      <a:pt x="2142" y="98"/>
                    </a:lnTo>
                    <a:lnTo>
                      <a:pt x="2163" y="105"/>
                    </a:lnTo>
                    <a:lnTo>
                      <a:pt x="2184" y="113"/>
                    </a:lnTo>
                    <a:lnTo>
                      <a:pt x="2205" y="120"/>
                    </a:lnTo>
                    <a:lnTo>
                      <a:pt x="2224" y="129"/>
                    </a:lnTo>
                    <a:lnTo>
                      <a:pt x="2244" y="139"/>
                    </a:lnTo>
                    <a:lnTo>
                      <a:pt x="2264" y="148"/>
                    </a:lnTo>
                    <a:lnTo>
                      <a:pt x="2282" y="158"/>
                    </a:lnTo>
                    <a:lnTo>
                      <a:pt x="2302" y="170"/>
                    </a:lnTo>
                    <a:lnTo>
                      <a:pt x="2320" y="181"/>
                    </a:lnTo>
                    <a:lnTo>
                      <a:pt x="2339" y="194"/>
                    </a:lnTo>
                    <a:lnTo>
                      <a:pt x="2357" y="207"/>
                    </a:lnTo>
                    <a:lnTo>
                      <a:pt x="2376" y="221"/>
                    </a:lnTo>
                    <a:lnTo>
                      <a:pt x="2393" y="236"/>
                    </a:lnTo>
                    <a:lnTo>
                      <a:pt x="2410" y="251"/>
                    </a:lnTo>
                    <a:lnTo>
                      <a:pt x="2429" y="267"/>
                    </a:lnTo>
                    <a:lnTo>
                      <a:pt x="2445" y="284"/>
                    </a:lnTo>
                    <a:lnTo>
                      <a:pt x="2462" y="303"/>
                    </a:lnTo>
                    <a:lnTo>
                      <a:pt x="2480" y="321"/>
                    </a:lnTo>
                    <a:lnTo>
                      <a:pt x="2497" y="346"/>
                    </a:lnTo>
                    <a:lnTo>
                      <a:pt x="2513" y="369"/>
                    </a:lnTo>
                    <a:lnTo>
                      <a:pt x="2528" y="393"/>
                    </a:lnTo>
                    <a:lnTo>
                      <a:pt x="2542" y="417"/>
                    </a:lnTo>
                    <a:lnTo>
                      <a:pt x="2555" y="443"/>
                    </a:lnTo>
                    <a:lnTo>
                      <a:pt x="2566" y="467"/>
                    </a:lnTo>
                    <a:lnTo>
                      <a:pt x="2578" y="492"/>
                    </a:lnTo>
                    <a:lnTo>
                      <a:pt x="2587" y="518"/>
                    </a:lnTo>
                    <a:lnTo>
                      <a:pt x="2595" y="543"/>
                    </a:lnTo>
                    <a:lnTo>
                      <a:pt x="2602" y="570"/>
                    </a:lnTo>
                    <a:lnTo>
                      <a:pt x="2609" y="595"/>
                    </a:lnTo>
                    <a:lnTo>
                      <a:pt x="2614" y="622"/>
                    </a:lnTo>
                    <a:lnTo>
                      <a:pt x="2617" y="647"/>
                    </a:lnTo>
                    <a:lnTo>
                      <a:pt x="2621" y="674"/>
                    </a:lnTo>
                    <a:lnTo>
                      <a:pt x="2622" y="701"/>
                    </a:lnTo>
                    <a:lnTo>
                      <a:pt x="2623" y="728"/>
                    </a:lnTo>
                    <a:lnTo>
                      <a:pt x="2623" y="1665"/>
                    </a:lnTo>
                    <a:lnTo>
                      <a:pt x="3375" y="1665"/>
                    </a:lnTo>
                    <a:lnTo>
                      <a:pt x="3375" y="711"/>
                    </a:lnTo>
                    <a:lnTo>
                      <a:pt x="3218" y="713"/>
                    </a:lnTo>
                    <a:lnTo>
                      <a:pt x="3218" y="84"/>
                    </a:lnTo>
                    <a:lnTo>
                      <a:pt x="6023" y="84"/>
                    </a:lnTo>
                    <a:lnTo>
                      <a:pt x="6023" y="711"/>
                    </a:lnTo>
                    <a:lnTo>
                      <a:pt x="5881" y="711"/>
                    </a:lnTo>
                    <a:lnTo>
                      <a:pt x="6209" y="1323"/>
                    </a:lnTo>
                    <a:lnTo>
                      <a:pt x="6514" y="711"/>
                    </a:lnTo>
                    <a:lnTo>
                      <a:pt x="6343" y="711"/>
                    </a:lnTo>
                    <a:lnTo>
                      <a:pt x="6343" y="84"/>
                    </a:lnTo>
                    <a:lnTo>
                      <a:pt x="8953" y="84"/>
                    </a:lnTo>
                    <a:lnTo>
                      <a:pt x="8953" y="1373"/>
                    </a:lnTo>
                    <a:lnTo>
                      <a:pt x="8954" y="1389"/>
                    </a:lnTo>
                    <a:lnTo>
                      <a:pt x="8956" y="1405"/>
                    </a:lnTo>
                    <a:lnTo>
                      <a:pt x="8957" y="1420"/>
                    </a:lnTo>
                    <a:lnTo>
                      <a:pt x="8960" y="1435"/>
                    </a:lnTo>
                    <a:lnTo>
                      <a:pt x="8964" y="1450"/>
                    </a:lnTo>
                    <a:lnTo>
                      <a:pt x="8967" y="1464"/>
                    </a:lnTo>
                    <a:lnTo>
                      <a:pt x="8973" y="1478"/>
                    </a:lnTo>
                    <a:lnTo>
                      <a:pt x="8979" y="1492"/>
                    </a:lnTo>
                    <a:lnTo>
                      <a:pt x="8984" y="1506"/>
                    </a:lnTo>
                    <a:lnTo>
                      <a:pt x="8991" y="1518"/>
                    </a:lnTo>
                    <a:lnTo>
                      <a:pt x="8999" y="1530"/>
                    </a:lnTo>
                    <a:lnTo>
                      <a:pt x="9008" y="1541"/>
                    </a:lnTo>
                    <a:lnTo>
                      <a:pt x="9017" y="1553"/>
                    </a:lnTo>
                    <a:lnTo>
                      <a:pt x="9026" y="1564"/>
                    </a:lnTo>
                    <a:lnTo>
                      <a:pt x="9035" y="1575"/>
                    </a:lnTo>
                    <a:lnTo>
                      <a:pt x="9046" y="1584"/>
                    </a:lnTo>
                    <a:lnTo>
                      <a:pt x="9057" y="1593"/>
                    </a:lnTo>
                    <a:lnTo>
                      <a:pt x="9068" y="1603"/>
                    </a:lnTo>
                    <a:lnTo>
                      <a:pt x="9080" y="1611"/>
                    </a:lnTo>
                    <a:lnTo>
                      <a:pt x="9092" y="1619"/>
                    </a:lnTo>
                    <a:lnTo>
                      <a:pt x="9105" y="1626"/>
                    </a:lnTo>
                    <a:lnTo>
                      <a:pt x="9117" y="1633"/>
                    </a:lnTo>
                    <a:lnTo>
                      <a:pt x="9131" y="1638"/>
                    </a:lnTo>
                    <a:lnTo>
                      <a:pt x="9145" y="1644"/>
                    </a:lnTo>
                    <a:lnTo>
                      <a:pt x="9159" y="1649"/>
                    </a:lnTo>
                    <a:lnTo>
                      <a:pt x="9173" y="1653"/>
                    </a:lnTo>
                    <a:lnTo>
                      <a:pt x="9188" y="1657"/>
                    </a:lnTo>
                    <a:lnTo>
                      <a:pt x="9202" y="1660"/>
                    </a:lnTo>
                    <a:lnTo>
                      <a:pt x="9217" y="1663"/>
                    </a:lnTo>
                    <a:lnTo>
                      <a:pt x="9232" y="1664"/>
                    </a:lnTo>
                    <a:lnTo>
                      <a:pt x="9248" y="1665"/>
                    </a:lnTo>
                    <a:lnTo>
                      <a:pt x="9263" y="1665"/>
                    </a:lnTo>
                    <a:lnTo>
                      <a:pt x="9287" y="1665"/>
                    </a:lnTo>
                    <a:lnTo>
                      <a:pt x="9313" y="1662"/>
                    </a:lnTo>
                    <a:lnTo>
                      <a:pt x="9338" y="1657"/>
                    </a:lnTo>
                    <a:lnTo>
                      <a:pt x="9363" y="1650"/>
                    </a:lnTo>
                    <a:lnTo>
                      <a:pt x="9376" y="1645"/>
                    </a:lnTo>
                    <a:lnTo>
                      <a:pt x="9389" y="1641"/>
                    </a:lnTo>
                    <a:lnTo>
                      <a:pt x="9400" y="1635"/>
                    </a:lnTo>
                    <a:lnTo>
                      <a:pt x="9413" y="1629"/>
                    </a:lnTo>
                    <a:lnTo>
                      <a:pt x="9425" y="1622"/>
                    </a:lnTo>
                    <a:lnTo>
                      <a:pt x="9436" y="1615"/>
                    </a:lnTo>
                    <a:lnTo>
                      <a:pt x="9447" y="1607"/>
                    </a:lnTo>
                    <a:lnTo>
                      <a:pt x="9458" y="1599"/>
                    </a:lnTo>
                    <a:lnTo>
                      <a:pt x="9469" y="1590"/>
                    </a:lnTo>
                    <a:lnTo>
                      <a:pt x="9479" y="1581"/>
                    </a:lnTo>
                    <a:lnTo>
                      <a:pt x="9488" y="1570"/>
                    </a:lnTo>
                    <a:lnTo>
                      <a:pt x="9497" y="1560"/>
                    </a:lnTo>
                    <a:lnTo>
                      <a:pt x="9506" y="1548"/>
                    </a:lnTo>
                    <a:lnTo>
                      <a:pt x="9514" y="1536"/>
                    </a:lnTo>
                    <a:lnTo>
                      <a:pt x="9522" y="1523"/>
                    </a:lnTo>
                    <a:lnTo>
                      <a:pt x="9529" y="1509"/>
                    </a:lnTo>
                    <a:lnTo>
                      <a:pt x="9534" y="1495"/>
                    </a:lnTo>
                    <a:lnTo>
                      <a:pt x="9540" y="1480"/>
                    </a:lnTo>
                    <a:lnTo>
                      <a:pt x="9546" y="1465"/>
                    </a:lnTo>
                    <a:lnTo>
                      <a:pt x="9549" y="1449"/>
                    </a:lnTo>
                    <a:lnTo>
                      <a:pt x="9553" y="1432"/>
                    </a:lnTo>
                    <a:lnTo>
                      <a:pt x="9556" y="1413"/>
                    </a:lnTo>
                    <a:lnTo>
                      <a:pt x="9558" y="1395"/>
                    </a:lnTo>
                    <a:lnTo>
                      <a:pt x="9559" y="1375"/>
                    </a:lnTo>
                    <a:lnTo>
                      <a:pt x="9559" y="711"/>
                    </a:lnTo>
                    <a:lnTo>
                      <a:pt x="9321" y="711"/>
                    </a:lnTo>
                    <a:lnTo>
                      <a:pt x="9321" y="84"/>
                    </a:lnTo>
                    <a:lnTo>
                      <a:pt x="10469" y="84"/>
                    </a:lnTo>
                    <a:lnTo>
                      <a:pt x="10469" y="1665"/>
                    </a:lnTo>
                    <a:lnTo>
                      <a:pt x="11700" y="1664"/>
                    </a:lnTo>
                    <a:lnTo>
                      <a:pt x="11712" y="1678"/>
                    </a:lnTo>
                    <a:lnTo>
                      <a:pt x="11726" y="1690"/>
                    </a:lnTo>
                    <a:lnTo>
                      <a:pt x="11742" y="1703"/>
                    </a:lnTo>
                    <a:lnTo>
                      <a:pt x="11759" y="1715"/>
                    </a:lnTo>
                    <a:lnTo>
                      <a:pt x="11776" y="1727"/>
                    </a:lnTo>
                    <a:lnTo>
                      <a:pt x="11794" y="1739"/>
                    </a:lnTo>
                    <a:lnTo>
                      <a:pt x="11814" y="1749"/>
                    </a:lnTo>
                    <a:lnTo>
                      <a:pt x="11835" y="1761"/>
                    </a:lnTo>
                    <a:lnTo>
                      <a:pt x="11856" y="1771"/>
                    </a:lnTo>
                    <a:lnTo>
                      <a:pt x="11876" y="1781"/>
                    </a:lnTo>
                    <a:lnTo>
                      <a:pt x="11898" y="1790"/>
                    </a:lnTo>
                    <a:lnTo>
                      <a:pt x="11920" y="1799"/>
                    </a:lnTo>
                    <a:lnTo>
                      <a:pt x="11943" y="1807"/>
                    </a:lnTo>
                    <a:lnTo>
                      <a:pt x="11965" y="1814"/>
                    </a:lnTo>
                    <a:lnTo>
                      <a:pt x="11987" y="1821"/>
                    </a:lnTo>
                    <a:lnTo>
                      <a:pt x="12010" y="1827"/>
                    </a:lnTo>
                    <a:lnTo>
                      <a:pt x="12032" y="1833"/>
                    </a:lnTo>
                    <a:lnTo>
                      <a:pt x="12054" y="1836"/>
                    </a:lnTo>
                    <a:lnTo>
                      <a:pt x="12076" y="1839"/>
                    </a:lnTo>
                    <a:lnTo>
                      <a:pt x="12097" y="1842"/>
                    </a:lnTo>
                    <a:lnTo>
                      <a:pt x="12118" y="1844"/>
                    </a:lnTo>
                    <a:lnTo>
                      <a:pt x="12137" y="1844"/>
                    </a:lnTo>
                    <a:lnTo>
                      <a:pt x="12157" y="1843"/>
                    </a:lnTo>
                    <a:lnTo>
                      <a:pt x="12176" y="1842"/>
                    </a:lnTo>
                    <a:lnTo>
                      <a:pt x="12193" y="1838"/>
                    </a:lnTo>
                    <a:lnTo>
                      <a:pt x="12209" y="1835"/>
                    </a:lnTo>
                    <a:lnTo>
                      <a:pt x="12224" y="1829"/>
                    </a:lnTo>
                    <a:lnTo>
                      <a:pt x="12238" y="1822"/>
                    </a:lnTo>
                    <a:lnTo>
                      <a:pt x="12251" y="1814"/>
                    </a:lnTo>
                    <a:lnTo>
                      <a:pt x="12261" y="1805"/>
                    </a:lnTo>
                    <a:lnTo>
                      <a:pt x="12271" y="1794"/>
                    </a:lnTo>
                    <a:lnTo>
                      <a:pt x="12278" y="1782"/>
                    </a:lnTo>
                    <a:lnTo>
                      <a:pt x="12287" y="1768"/>
                    </a:lnTo>
                    <a:lnTo>
                      <a:pt x="12293" y="1755"/>
                    </a:lnTo>
                    <a:lnTo>
                      <a:pt x="12299" y="1741"/>
                    </a:lnTo>
                    <a:lnTo>
                      <a:pt x="12304" y="1730"/>
                    </a:lnTo>
                    <a:lnTo>
                      <a:pt x="12307" y="1717"/>
                    </a:lnTo>
                    <a:lnTo>
                      <a:pt x="12311" y="1705"/>
                    </a:lnTo>
                    <a:lnTo>
                      <a:pt x="12313" y="1694"/>
                    </a:lnTo>
                    <a:lnTo>
                      <a:pt x="12314" y="1682"/>
                    </a:lnTo>
                    <a:lnTo>
                      <a:pt x="12314" y="1671"/>
                    </a:lnTo>
                    <a:lnTo>
                      <a:pt x="12314" y="1660"/>
                    </a:lnTo>
                    <a:lnTo>
                      <a:pt x="12313" y="1650"/>
                    </a:lnTo>
                    <a:lnTo>
                      <a:pt x="12311" y="1641"/>
                    </a:lnTo>
                    <a:lnTo>
                      <a:pt x="12307" y="1630"/>
                    </a:lnTo>
                    <a:lnTo>
                      <a:pt x="12304" y="1621"/>
                    </a:lnTo>
                    <a:lnTo>
                      <a:pt x="12298" y="1612"/>
                    </a:lnTo>
                    <a:lnTo>
                      <a:pt x="12293" y="1603"/>
                    </a:lnTo>
                    <a:lnTo>
                      <a:pt x="12287" y="1595"/>
                    </a:lnTo>
                    <a:lnTo>
                      <a:pt x="12280" y="1586"/>
                    </a:lnTo>
                    <a:lnTo>
                      <a:pt x="12270" y="1577"/>
                    </a:lnTo>
                    <a:lnTo>
                      <a:pt x="12262" y="1570"/>
                    </a:lnTo>
                    <a:lnTo>
                      <a:pt x="12252" y="1562"/>
                    </a:lnTo>
                    <a:lnTo>
                      <a:pt x="12241" y="1554"/>
                    </a:lnTo>
                    <a:lnTo>
                      <a:pt x="12230" y="1547"/>
                    </a:lnTo>
                    <a:lnTo>
                      <a:pt x="12217" y="1540"/>
                    </a:lnTo>
                    <a:lnTo>
                      <a:pt x="12189" y="1526"/>
                    </a:lnTo>
                    <a:lnTo>
                      <a:pt x="12158" y="1514"/>
                    </a:lnTo>
                    <a:lnTo>
                      <a:pt x="12125" y="1501"/>
                    </a:lnTo>
                    <a:lnTo>
                      <a:pt x="12087" y="1489"/>
                    </a:lnTo>
                    <a:lnTo>
                      <a:pt x="12037" y="1474"/>
                    </a:lnTo>
                    <a:lnTo>
                      <a:pt x="11984" y="1458"/>
                    </a:lnTo>
                    <a:lnTo>
                      <a:pt x="11928" y="1442"/>
                    </a:lnTo>
                    <a:lnTo>
                      <a:pt x="11871" y="1425"/>
                    </a:lnTo>
                    <a:lnTo>
                      <a:pt x="11811" y="1406"/>
                    </a:lnTo>
                    <a:lnTo>
                      <a:pt x="11750" y="1387"/>
                    </a:lnTo>
                    <a:lnTo>
                      <a:pt x="11690" y="1367"/>
                    </a:lnTo>
                    <a:lnTo>
                      <a:pt x="11629" y="1345"/>
                    </a:lnTo>
                    <a:lnTo>
                      <a:pt x="11569" y="1323"/>
                    </a:lnTo>
                    <a:lnTo>
                      <a:pt x="11509" y="1300"/>
                    </a:lnTo>
                    <a:lnTo>
                      <a:pt x="11451" y="1276"/>
                    </a:lnTo>
                    <a:lnTo>
                      <a:pt x="11396" y="1249"/>
                    </a:lnTo>
                    <a:lnTo>
                      <a:pt x="11368" y="1236"/>
                    </a:lnTo>
                    <a:lnTo>
                      <a:pt x="11343" y="1222"/>
                    </a:lnTo>
                    <a:lnTo>
                      <a:pt x="11316" y="1209"/>
                    </a:lnTo>
                    <a:lnTo>
                      <a:pt x="11292" y="1194"/>
                    </a:lnTo>
                    <a:lnTo>
                      <a:pt x="11267" y="1179"/>
                    </a:lnTo>
                    <a:lnTo>
                      <a:pt x="11244" y="1164"/>
                    </a:lnTo>
                    <a:lnTo>
                      <a:pt x="11222" y="1149"/>
                    </a:lnTo>
                    <a:lnTo>
                      <a:pt x="11202" y="1132"/>
                    </a:lnTo>
                    <a:lnTo>
                      <a:pt x="11173" y="1108"/>
                    </a:lnTo>
                    <a:lnTo>
                      <a:pt x="11146" y="1083"/>
                    </a:lnTo>
                    <a:lnTo>
                      <a:pt x="11135" y="1069"/>
                    </a:lnTo>
                    <a:lnTo>
                      <a:pt x="11123" y="1056"/>
                    </a:lnTo>
                    <a:lnTo>
                      <a:pt x="11112" y="1042"/>
                    </a:lnTo>
                    <a:lnTo>
                      <a:pt x="11101" y="1028"/>
                    </a:lnTo>
                    <a:lnTo>
                      <a:pt x="11092" y="1015"/>
                    </a:lnTo>
                    <a:lnTo>
                      <a:pt x="11083" y="1001"/>
                    </a:lnTo>
                    <a:lnTo>
                      <a:pt x="11073" y="986"/>
                    </a:lnTo>
                    <a:lnTo>
                      <a:pt x="11065" y="971"/>
                    </a:lnTo>
                    <a:lnTo>
                      <a:pt x="11058" y="956"/>
                    </a:lnTo>
                    <a:lnTo>
                      <a:pt x="11051" y="939"/>
                    </a:lnTo>
                    <a:lnTo>
                      <a:pt x="11044" y="923"/>
                    </a:lnTo>
                    <a:lnTo>
                      <a:pt x="11039" y="906"/>
                    </a:lnTo>
                    <a:lnTo>
                      <a:pt x="11033" y="889"/>
                    </a:lnTo>
                    <a:lnTo>
                      <a:pt x="11028" y="871"/>
                    </a:lnTo>
                    <a:lnTo>
                      <a:pt x="11025" y="853"/>
                    </a:lnTo>
                    <a:lnTo>
                      <a:pt x="11020" y="834"/>
                    </a:lnTo>
                    <a:lnTo>
                      <a:pt x="11018" y="815"/>
                    </a:lnTo>
                    <a:lnTo>
                      <a:pt x="11016" y="795"/>
                    </a:lnTo>
                    <a:lnTo>
                      <a:pt x="11013" y="774"/>
                    </a:lnTo>
                    <a:lnTo>
                      <a:pt x="11012" y="753"/>
                    </a:lnTo>
                    <a:lnTo>
                      <a:pt x="11010" y="709"/>
                    </a:lnTo>
                    <a:lnTo>
                      <a:pt x="11011" y="662"/>
                    </a:lnTo>
                    <a:lnTo>
                      <a:pt x="11014" y="611"/>
                    </a:lnTo>
                    <a:lnTo>
                      <a:pt x="11019" y="558"/>
                    </a:lnTo>
                    <a:lnTo>
                      <a:pt x="11024" y="528"/>
                    </a:lnTo>
                    <a:lnTo>
                      <a:pt x="11031" y="499"/>
                    </a:lnTo>
                    <a:lnTo>
                      <a:pt x="11039" y="470"/>
                    </a:lnTo>
                    <a:lnTo>
                      <a:pt x="11049" y="441"/>
                    </a:lnTo>
                    <a:lnTo>
                      <a:pt x="11061" y="414"/>
                    </a:lnTo>
                    <a:lnTo>
                      <a:pt x="11073" y="387"/>
                    </a:lnTo>
                    <a:lnTo>
                      <a:pt x="11088" y="361"/>
                    </a:lnTo>
                    <a:lnTo>
                      <a:pt x="11105" y="335"/>
                    </a:lnTo>
                    <a:lnTo>
                      <a:pt x="11122" y="311"/>
                    </a:lnTo>
                    <a:lnTo>
                      <a:pt x="11140" y="287"/>
                    </a:lnTo>
                    <a:lnTo>
                      <a:pt x="11160" y="263"/>
                    </a:lnTo>
                    <a:lnTo>
                      <a:pt x="11181" y="240"/>
                    </a:lnTo>
                    <a:lnTo>
                      <a:pt x="11203" y="218"/>
                    </a:lnTo>
                    <a:lnTo>
                      <a:pt x="11225" y="199"/>
                    </a:lnTo>
                    <a:lnTo>
                      <a:pt x="11249" y="178"/>
                    </a:lnTo>
                    <a:lnTo>
                      <a:pt x="11273" y="159"/>
                    </a:lnTo>
                    <a:lnTo>
                      <a:pt x="11299" y="141"/>
                    </a:lnTo>
                    <a:lnTo>
                      <a:pt x="11325" y="125"/>
                    </a:lnTo>
                    <a:lnTo>
                      <a:pt x="11351" y="109"/>
                    </a:lnTo>
                    <a:lnTo>
                      <a:pt x="11378" y="94"/>
                    </a:lnTo>
                    <a:lnTo>
                      <a:pt x="11406" y="80"/>
                    </a:lnTo>
                    <a:lnTo>
                      <a:pt x="11434" y="66"/>
                    </a:lnTo>
                    <a:lnTo>
                      <a:pt x="11462" y="54"/>
                    </a:lnTo>
                    <a:lnTo>
                      <a:pt x="11490" y="44"/>
                    </a:lnTo>
                    <a:lnTo>
                      <a:pt x="11519" y="35"/>
                    </a:lnTo>
                    <a:lnTo>
                      <a:pt x="11548" y="25"/>
                    </a:lnTo>
                    <a:lnTo>
                      <a:pt x="11577" y="19"/>
                    </a:lnTo>
                    <a:lnTo>
                      <a:pt x="11605" y="13"/>
                    </a:lnTo>
                    <a:lnTo>
                      <a:pt x="11634" y="7"/>
                    </a:lnTo>
                    <a:lnTo>
                      <a:pt x="11663" y="4"/>
                    </a:lnTo>
                    <a:lnTo>
                      <a:pt x="11690" y="1"/>
                    </a:lnTo>
                    <a:lnTo>
                      <a:pt x="11718"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3" name="Freeform 8"/>
              <p:cNvSpPr>
                <a:spLocks/>
              </p:cNvSpPr>
              <p:nvPr/>
            </p:nvSpPr>
            <p:spPr bwMode="auto">
              <a:xfrm>
                <a:off x="5148262" y="2136775"/>
                <a:ext cx="4695826" cy="492124"/>
              </a:xfrm>
              <a:custGeom>
                <a:avLst/>
                <a:gdLst>
                  <a:gd name="T0" fmla="*/ 0 w 8874"/>
                  <a:gd name="T1" fmla="*/ 0 h 929"/>
                  <a:gd name="T2" fmla="*/ 8874 w 8874"/>
                  <a:gd name="T3" fmla="*/ 0 h 929"/>
                  <a:gd name="T4" fmla="*/ 8874 w 8874"/>
                  <a:gd name="T5" fmla="*/ 929 h 929"/>
                  <a:gd name="T6" fmla="*/ 1 w 8874"/>
                  <a:gd name="T7" fmla="*/ 929 h 929"/>
                  <a:gd name="T8" fmla="*/ 22 w 8874"/>
                  <a:gd name="T9" fmla="*/ 906 h 929"/>
                  <a:gd name="T10" fmla="*/ 42 w 8874"/>
                  <a:gd name="T11" fmla="*/ 882 h 929"/>
                  <a:gd name="T12" fmla="*/ 61 w 8874"/>
                  <a:gd name="T13" fmla="*/ 857 h 929"/>
                  <a:gd name="T14" fmla="*/ 78 w 8874"/>
                  <a:gd name="T15" fmla="*/ 831 h 929"/>
                  <a:gd name="T16" fmla="*/ 94 w 8874"/>
                  <a:gd name="T17" fmla="*/ 804 h 929"/>
                  <a:gd name="T18" fmla="*/ 109 w 8874"/>
                  <a:gd name="T19" fmla="*/ 776 h 929"/>
                  <a:gd name="T20" fmla="*/ 123 w 8874"/>
                  <a:gd name="T21" fmla="*/ 748 h 929"/>
                  <a:gd name="T22" fmla="*/ 136 w 8874"/>
                  <a:gd name="T23" fmla="*/ 719 h 929"/>
                  <a:gd name="T24" fmla="*/ 147 w 8874"/>
                  <a:gd name="T25" fmla="*/ 690 h 929"/>
                  <a:gd name="T26" fmla="*/ 157 w 8874"/>
                  <a:gd name="T27" fmla="*/ 659 h 929"/>
                  <a:gd name="T28" fmla="*/ 166 w 8874"/>
                  <a:gd name="T29" fmla="*/ 629 h 929"/>
                  <a:gd name="T30" fmla="*/ 173 w 8874"/>
                  <a:gd name="T31" fmla="*/ 596 h 929"/>
                  <a:gd name="T32" fmla="*/ 177 w 8874"/>
                  <a:gd name="T33" fmla="*/ 565 h 929"/>
                  <a:gd name="T34" fmla="*/ 182 w 8874"/>
                  <a:gd name="T35" fmla="*/ 531 h 929"/>
                  <a:gd name="T36" fmla="*/ 184 w 8874"/>
                  <a:gd name="T37" fmla="*/ 499 h 929"/>
                  <a:gd name="T38" fmla="*/ 186 w 8874"/>
                  <a:gd name="T39" fmla="*/ 466 h 929"/>
                  <a:gd name="T40" fmla="*/ 184 w 8874"/>
                  <a:gd name="T41" fmla="*/ 432 h 929"/>
                  <a:gd name="T42" fmla="*/ 182 w 8874"/>
                  <a:gd name="T43" fmla="*/ 399 h 929"/>
                  <a:gd name="T44" fmla="*/ 177 w 8874"/>
                  <a:gd name="T45" fmla="*/ 366 h 929"/>
                  <a:gd name="T46" fmla="*/ 173 w 8874"/>
                  <a:gd name="T47" fmla="*/ 334 h 929"/>
                  <a:gd name="T48" fmla="*/ 165 w 8874"/>
                  <a:gd name="T49" fmla="*/ 303 h 929"/>
                  <a:gd name="T50" fmla="*/ 157 w 8874"/>
                  <a:gd name="T51" fmla="*/ 272 h 929"/>
                  <a:gd name="T52" fmla="*/ 146 w 8874"/>
                  <a:gd name="T53" fmla="*/ 240 h 929"/>
                  <a:gd name="T54" fmla="*/ 136 w 8874"/>
                  <a:gd name="T55" fmla="*/ 211 h 929"/>
                  <a:gd name="T56" fmla="*/ 123 w 8874"/>
                  <a:gd name="T57" fmla="*/ 181 h 929"/>
                  <a:gd name="T58" fmla="*/ 109 w 8874"/>
                  <a:gd name="T59" fmla="*/ 154 h 929"/>
                  <a:gd name="T60" fmla="*/ 93 w 8874"/>
                  <a:gd name="T61" fmla="*/ 126 h 929"/>
                  <a:gd name="T62" fmla="*/ 77 w 8874"/>
                  <a:gd name="T63" fmla="*/ 98 h 929"/>
                  <a:gd name="T64" fmla="*/ 60 w 8874"/>
                  <a:gd name="T65" fmla="*/ 73 h 929"/>
                  <a:gd name="T66" fmla="*/ 40 w 8874"/>
                  <a:gd name="T67" fmla="*/ 47 h 929"/>
                  <a:gd name="T68" fmla="*/ 20 w 8874"/>
                  <a:gd name="T69" fmla="*/ 23 h 929"/>
                  <a:gd name="T70" fmla="*/ 0 w 8874"/>
                  <a:gd name="T7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74" h="929">
                    <a:moveTo>
                      <a:pt x="0" y="0"/>
                    </a:moveTo>
                    <a:lnTo>
                      <a:pt x="8874" y="0"/>
                    </a:lnTo>
                    <a:lnTo>
                      <a:pt x="8874" y="929"/>
                    </a:lnTo>
                    <a:lnTo>
                      <a:pt x="1" y="929"/>
                    </a:lnTo>
                    <a:lnTo>
                      <a:pt x="22" y="906"/>
                    </a:lnTo>
                    <a:lnTo>
                      <a:pt x="42" y="882"/>
                    </a:lnTo>
                    <a:lnTo>
                      <a:pt x="61" y="857"/>
                    </a:lnTo>
                    <a:lnTo>
                      <a:pt x="78" y="831"/>
                    </a:lnTo>
                    <a:lnTo>
                      <a:pt x="94" y="804"/>
                    </a:lnTo>
                    <a:lnTo>
                      <a:pt x="109" y="776"/>
                    </a:lnTo>
                    <a:lnTo>
                      <a:pt x="123" y="748"/>
                    </a:lnTo>
                    <a:lnTo>
                      <a:pt x="136" y="719"/>
                    </a:lnTo>
                    <a:lnTo>
                      <a:pt x="147" y="690"/>
                    </a:lnTo>
                    <a:lnTo>
                      <a:pt x="157" y="659"/>
                    </a:lnTo>
                    <a:lnTo>
                      <a:pt x="166" y="629"/>
                    </a:lnTo>
                    <a:lnTo>
                      <a:pt x="173" y="596"/>
                    </a:lnTo>
                    <a:lnTo>
                      <a:pt x="177" y="565"/>
                    </a:lnTo>
                    <a:lnTo>
                      <a:pt x="182" y="531"/>
                    </a:lnTo>
                    <a:lnTo>
                      <a:pt x="184" y="499"/>
                    </a:lnTo>
                    <a:lnTo>
                      <a:pt x="186" y="466"/>
                    </a:lnTo>
                    <a:lnTo>
                      <a:pt x="184" y="432"/>
                    </a:lnTo>
                    <a:lnTo>
                      <a:pt x="182" y="399"/>
                    </a:lnTo>
                    <a:lnTo>
                      <a:pt x="177" y="366"/>
                    </a:lnTo>
                    <a:lnTo>
                      <a:pt x="173" y="334"/>
                    </a:lnTo>
                    <a:lnTo>
                      <a:pt x="165" y="303"/>
                    </a:lnTo>
                    <a:lnTo>
                      <a:pt x="157" y="272"/>
                    </a:lnTo>
                    <a:lnTo>
                      <a:pt x="146" y="240"/>
                    </a:lnTo>
                    <a:lnTo>
                      <a:pt x="136" y="211"/>
                    </a:lnTo>
                    <a:lnTo>
                      <a:pt x="123" y="181"/>
                    </a:lnTo>
                    <a:lnTo>
                      <a:pt x="109" y="154"/>
                    </a:lnTo>
                    <a:lnTo>
                      <a:pt x="93" y="126"/>
                    </a:lnTo>
                    <a:lnTo>
                      <a:pt x="77" y="98"/>
                    </a:lnTo>
                    <a:lnTo>
                      <a:pt x="60" y="73"/>
                    </a:lnTo>
                    <a:lnTo>
                      <a:pt x="40" y="47"/>
                    </a:lnTo>
                    <a:lnTo>
                      <a:pt x="20" y="23"/>
                    </a:lnTo>
                    <a:lnTo>
                      <a:pt x="0"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4" name="Freeform 9"/>
              <p:cNvSpPr>
                <a:spLocks/>
              </p:cNvSpPr>
              <p:nvPr/>
            </p:nvSpPr>
            <p:spPr bwMode="auto">
              <a:xfrm>
                <a:off x="2865441" y="2136775"/>
                <a:ext cx="1762127" cy="492124"/>
              </a:xfrm>
              <a:custGeom>
                <a:avLst/>
                <a:gdLst>
                  <a:gd name="T0" fmla="*/ 0 w 3330"/>
                  <a:gd name="T1" fmla="*/ 929 h 929"/>
                  <a:gd name="T2" fmla="*/ 0 w 3330"/>
                  <a:gd name="T3" fmla="*/ 0 h 929"/>
                  <a:gd name="T4" fmla="*/ 3330 w 3330"/>
                  <a:gd name="T5" fmla="*/ 0 h 929"/>
                  <a:gd name="T6" fmla="*/ 3309 w 3330"/>
                  <a:gd name="T7" fmla="*/ 23 h 929"/>
                  <a:gd name="T8" fmla="*/ 3289 w 3330"/>
                  <a:gd name="T9" fmla="*/ 47 h 929"/>
                  <a:gd name="T10" fmla="*/ 3270 w 3330"/>
                  <a:gd name="T11" fmla="*/ 73 h 929"/>
                  <a:gd name="T12" fmla="*/ 3252 w 3330"/>
                  <a:gd name="T13" fmla="*/ 98 h 929"/>
                  <a:gd name="T14" fmla="*/ 3236 w 3330"/>
                  <a:gd name="T15" fmla="*/ 126 h 929"/>
                  <a:gd name="T16" fmla="*/ 3221 w 3330"/>
                  <a:gd name="T17" fmla="*/ 154 h 929"/>
                  <a:gd name="T18" fmla="*/ 3207 w 3330"/>
                  <a:gd name="T19" fmla="*/ 181 h 929"/>
                  <a:gd name="T20" fmla="*/ 3194 w 3330"/>
                  <a:gd name="T21" fmla="*/ 211 h 929"/>
                  <a:gd name="T22" fmla="*/ 3183 w 3330"/>
                  <a:gd name="T23" fmla="*/ 240 h 929"/>
                  <a:gd name="T24" fmla="*/ 3172 w 3330"/>
                  <a:gd name="T25" fmla="*/ 272 h 929"/>
                  <a:gd name="T26" fmla="*/ 3164 w 3330"/>
                  <a:gd name="T27" fmla="*/ 303 h 929"/>
                  <a:gd name="T28" fmla="*/ 3157 w 3330"/>
                  <a:gd name="T29" fmla="*/ 334 h 929"/>
                  <a:gd name="T30" fmla="*/ 3151 w 3330"/>
                  <a:gd name="T31" fmla="*/ 366 h 929"/>
                  <a:gd name="T32" fmla="*/ 3147 w 3330"/>
                  <a:gd name="T33" fmla="*/ 399 h 929"/>
                  <a:gd name="T34" fmla="*/ 3144 w 3330"/>
                  <a:gd name="T35" fmla="*/ 432 h 929"/>
                  <a:gd name="T36" fmla="*/ 3143 w 3330"/>
                  <a:gd name="T37" fmla="*/ 466 h 929"/>
                  <a:gd name="T38" fmla="*/ 3144 w 3330"/>
                  <a:gd name="T39" fmla="*/ 499 h 929"/>
                  <a:gd name="T40" fmla="*/ 3147 w 3330"/>
                  <a:gd name="T41" fmla="*/ 531 h 929"/>
                  <a:gd name="T42" fmla="*/ 3151 w 3330"/>
                  <a:gd name="T43" fmla="*/ 565 h 929"/>
                  <a:gd name="T44" fmla="*/ 3156 w 3330"/>
                  <a:gd name="T45" fmla="*/ 596 h 929"/>
                  <a:gd name="T46" fmla="*/ 3163 w 3330"/>
                  <a:gd name="T47" fmla="*/ 629 h 929"/>
                  <a:gd name="T48" fmla="*/ 3172 w 3330"/>
                  <a:gd name="T49" fmla="*/ 659 h 929"/>
                  <a:gd name="T50" fmla="*/ 3181 w 3330"/>
                  <a:gd name="T51" fmla="*/ 690 h 929"/>
                  <a:gd name="T52" fmla="*/ 3193 w 3330"/>
                  <a:gd name="T53" fmla="*/ 719 h 929"/>
                  <a:gd name="T54" fmla="*/ 3206 w 3330"/>
                  <a:gd name="T55" fmla="*/ 748 h 929"/>
                  <a:gd name="T56" fmla="*/ 3220 w 3330"/>
                  <a:gd name="T57" fmla="*/ 776 h 929"/>
                  <a:gd name="T58" fmla="*/ 3235 w 3330"/>
                  <a:gd name="T59" fmla="*/ 804 h 929"/>
                  <a:gd name="T60" fmla="*/ 3251 w 3330"/>
                  <a:gd name="T61" fmla="*/ 831 h 929"/>
                  <a:gd name="T62" fmla="*/ 3269 w 3330"/>
                  <a:gd name="T63" fmla="*/ 857 h 929"/>
                  <a:gd name="T64" fmla="*/ 3288 w 3330"/>
                  <a:gd name="T65" fmla="*/ 882 h 929"/>
                  <a:gd name="T66" fmla="*/ 3307 w 3330"/>
                  <a:gd name="T67" fmla="*/ 906 h 929"/>
                  <a:gd name="T68" fmla="*/ 3328 w 3330"/>
                  <a:gd name="T69" fmla="*/ 929 h 929"/>
                  <a:gd name="T70" fmla="*/ 0 w 3330"/>
                  <a:gd name="T71"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30" h="929">
                    <a:moveTo>
                      <a:pt x="0" y="929"/>
                    </a:moveTo>
                    <a:lnTo>
                      <a:pt x="0" y="0"/>
                    </a:lnTo>
                    <a:lnTo>
                      <a:pt x="3330" y="0"/>
                    </a:lnTo>
                    <a:lnTo>
                      <a:pt x="3309" y="23"/>
                    </a:lnTo>
                    <a:lnTo>
                      <a:pt x="3289" y="47"/>
                    </a:lnTo>
                    <a:lnTo>
                      <a:pt x="3270" y="73"/>
                    </a:lnTo>
                    <a:lnTo>
                      <a:pt x="3252" y="98"/>
                    </a:lnTo>
                    <a:lnTo>
                      <a:pt x="3236" y="126"/>
                    </a:lnTo>
                    <a:lnTo>
                      <a:pt x="3221" y="154"/>
                    </a:lnTo>
                    <a:lnTo>
                      <a:pt x="3207" y="181"/>
                    </a:lnTo>
                    <a:lnTo>
                      <a:pt x="3194" y="211"/>
                    </a:lnTo>
                    <a:lnTo>
                      <a:pt x="3183" y="240"/>
                    </a:lnTo>
                    <a:lnTo>
                      <a:pt x="3172" y="272"/>
                    </a:lnTo>
                    <a:lnTo>
                      <a:pt x="3164" y="303"/>
                    </a:lnTo>
                    <a:lnTo>
                      <a:pt x="3157" y="334"/>
                    </a:lnTo>
                    <a:lnTo>
                      <a:pt x="3151" y="366"/>
                    </a:lnTo>
                    <a:lnTo>
                      <a:pt x="3147" y="399"/>
                    </a:lnTo>
                    <a:lnTo>
                      <a:pt x="3144" y="432"/>
                    </a:lnTo>
                    <a:lnTo>
                      <a:pt x="3143" y="466"/>
                    </a:lnTo>
                    <a:lnTo>
                      <a:pt x="3144" y="499"/>
                    </a:lnTo>
                    <a:lnTo>
                      <a:pt x="3147" y="531"/>
                    </a:lnTo>
                    <a:lnTo>
                      <a:pt x="3151" y="565"/>
                    </a:lnTo>
                    <a:lnTo>
                      <a:pt x="3156" y="596"/>
                    </a:lnTo>
                    <a:lnTo>
                      <a:pt x="3163" y="629"/>
                    </a:lnTo>
                    <a:lnTo>
                      <a:pt x="3172" y="659"/>
                    </a:lnTo>
                    <a:lnTo>
                      <a:pt x="3181" y="690"/>
                    </a:lnTo>
                    <a:lnTo>
                      <a:pt x="3193" y="719"/>
                    </a:lnTo>
                    <a:lnTo>
                      <a:pt x="3206" y="748"/>
                    </a:lnTo>
                    <a:lnTo>
                      <a:pt x="3220" y="776"/>
                    </a:lnTo>
                    <a:lnTo>
                      <a:pt x="3235" y="804"/>
                    </a:lnTo>
                    <a:lnTo>
                      <a:pt x="3251" y="831"/>
                    </a:lnTo>
                    <a:lnTo>
                      <a:pt x="3269" y="857"/>
                    </a:lnTo>
                    <a:lnTo>
                      <a:pt x="3288" y="882"/>
                    </a:lnTo>
                    <a:lnTo>
                      <a:pt x="3307" y="906"/>
                    </a:lnTo>
                    <a:lnTo>
                      <a:pt x="3328" y="929"/>
                    </a:lnTo>
                    <a:lnTo>
                      <a:pt x="0" y="929"/>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5" name="Rectangle 10"/>
              <p:cNvSpPr>
                <a:spLocks noChangeArrowheads="1"/>
              </p:cNvSpPr>
              <p:nvPr/>
            </p:nvSpPr>
            <p:spPr bwMode="auto">
              <a:xfrm>
                <a:off x="2871788" y="4232277"/>
                <a:ext cx="6972300" cy="488948"/>
              </a:xfrm>
              <a:prstGeom prst="rect">
                <a:avLst/>
              </a:pr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gr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69398" y="32936"/>
              <a:ext cx="1267097" cy="712743"/>
            </a:xfrm>
            <a:prstGeom prst="rect">
              <a:avLst/>
            </a:prstGeom>
          </p:spPr>
        </p:pic>
      </p:grpSp>
      <p:sp>
        <p:nvSpPr>
          <p:cNvPr id="16" name="Title 3"/>
          <p:cNvSpPr txBox="1">
            <a:spLocks noGrp="1"/>
          </p:cNvSpPr>
          <p:nvPr>
            <p:ph type="title"/>
          </p:nvPr>
        </p:nvSpPr>
        <p:spPr>
          <a:xfrm>
            <a:off x="2002478" y="92333"/>
            <a:ext cx="5544616" cy="1015663"/>
          </a:xfrm>
          <a:prstGeom prst="rect">
            <a:avLst/>
          </a:prstGeom>
          <a:no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000" b="1" i="1" dirty="0" smtClean="0">
                <a:solidFill>
                  <a:srgbClr val="FF0000"/>
                </a:solidFill>
                <a:effectLst>
                  <a:outerShdw blurRad="38100" dist="38100" dir="2700000" algn="tl">
                    <a:srgbClr val="000000">
                      <a:alpha val="43137"/>
                    </a:srgbClr>
                  </a:outerShdw>
                </a:effectLst>
                <a:latin typeface="+mn-lt"/>
              </a:rPr>
              <a:t>SUCCESSFUL TRIALS CARRIED OUT WITH THE OPEN CHANNEL FLOWMETER AT CWPRS</a:t>
            </a:r>
            <a:r>
              <a:rPr lang="en-IN" sz="2000" b="1" i="1" dirty="0">
                <a:solidFill>
                  <a:srgbClr val="FF0000"/>
                </a:solidFill>
                <a:effectLst>
                  <a:outerShdw blurRad="38100" dist="38100" dir="2700000" algn="tl">
                    <a:srgbClr val="000000">
                      <a:alpha val="43137"/>
                    </a:srgbClr>
                  </a:outerShdw>
                </a:effectLst>
                <a:latin typeface="+mn-lt"/>
              </a:rPr>
              <a:t/>
            </a:r>
            <a:br>
              <a:rPr lang="en-IN" sz="2000" b="1" i="1" dirty="0">
                <a:solidFill>
                  <a:srgbClr val="FF0000"/>
                </a:solidFill>
                <a:effectLst>
                  <a:outerShdw blurRad="38100" dist="38100" dir="2700000" algn="tl">
                    <a:srgbClr val="000000">
                      <a:alpha val="43137"/>
                    </a:srgbClr>
                  </a:outerShdw>
                </a:effectLst>
                <a:latin typeface="+mn-lt"/>
              </a:rPr>
            </a:br>
            <a:endParaRPr lang="en-US" sz="2000" b="1" i="1" dirty="0">
              <a:solidFill>
                <a:srgbClr val="FF0000"/>
              </a:solidFill>
              <a:effectLst>
                <a:outerShdw blurRad="38100" dist="38100" dir="2700000" algn="tl">
                  <a:srgbClr val="000000">
                    <a:alpha val="43137"/>
                  </a:srgbClr>
                </a:outerShdw>
              </a:effectLst>
              <a:latin typeface="+mn-lt"/>
              <a:ea typeface="+mn-ea"/>
              <a:cs typeface="+mn-cs"/>
            </a:endParaRPr>
          </a:p>
        </p:txBody>
      </p:sp>
      <p:pic>
        <p:nvPicPr>
          <p:cNvPr id="17" name="Picture 1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611798" y="965749"/>
            <a:ext cx="1888308" cy="2751284"/>
          </a:xfrm>
          <a:prstGeom prst="rect">
            <a:avLst/>
          </a:prstGeom>
        </p:spPr>
      </p:pic>
      <p:pic>
        <p:nvPicPr>
          <p:cNvPr id="18" name="Picture 1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76349" y="3955196"/>
            <a:ext cx="4093086" cy="2304255"/>
          </a:xfrm>
          <a:prstGeom prst="rect">
            <a:avLst/>
          </a:prstGeom>
        </p:spPr>
      </p:pic>
    </p:spTree>
    <p:extLst>
      <p:ext uri="{BB962C8B-B14F-4D97-AF65-F5344CB8AC3E}">
        <p14:creationId xmlns:p14="http://schemas.microsoft.com/office/powerpoint/2010/main" val="463318964"/>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444249" y="109174"/>
            <a:ext cx="1509251" cy="849066"/>
          </a:xfrm>
          <a:prstGeom prst="rect">
            <a:avLst/>
          </a:prstGeom>
        </p:spPr>
      </p:pic>
      <p:sp>
        <p:nvSpPr>
          <p:cNvPr id="6" name="TextBox 5"/>
          <p:cNvSpPr txBox="1"/>
          <p:nvPr/>
        </p:nvSpPr>
        <p:spPr>
          <a:xfrm>
            <a:off x="1907704" y="109174"/>
            <a:ext cx="5256583" cy="523220"/>
          </a:xfrm>
          <a:prstGeom prst="rect">
            <a:avLst/>
          </a:prstGeom>
          <a:no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800" b="1" i="1" dirty="0" smtClean="0"/>
              <a:t>Appreciation Letter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958240"/>
            <a:ext cx="6692254" cy="5207064"/>
          </a:xfrm>
          <a:prstGeom prst="rect">
            <a:avLst/>
          </a:prstGeom>
        </p:spPr>
      </p:pic>
    </p:spTree>
    <p:extLst>
      <p:ext uri="{BB962C8B-B14F-4D97-AF65-F5344CB8AC3E}">
        <p14:creationId xmlns:p14="http://schemas.microsoft.com/office/powerpoint/2010/main" val="2654179345"/>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2253950" y="-78334"/>
            <a:ext cx="5270378" cy="954107"/>
          </a:xfrm>
          <a:prstGeom prst="rect">
            <a:avLst/>
          </a:prstGeom>
          <a:no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800" b="1" i="1" dirty="0" smtClean="0">
                <a:solidFill>
                  <a:srgbClr val="FF0000"/>
                </a:solidFill>
                <a:effectLst>
                  <a:outerShdw blurRad="38100" dist="38100" dir="2700000" algn="tl">
                    <a:srgbClr val="000000">
                      <a:alpha val="43137"/>
                    </a:srgbClr>
                  </a:outerShdw>
                </a:effectLst>
                <a:latin typeface="+mn-lt"/>
                <a:ea typeface="+mn-ea"/>
                <a:cs typeface="+mn-cs"/>
              </a:rPr>
              <a:t>Solutions For Your Monitoring &amp; Control Needs</a:t>
            </a:r>
            <a:endParaRPr lang="en-US" sz="2800" b="1" i="1" dirty="0">
              <a:solidFill>
                <a:srgbClr val="FF0000"/>
              </a:solidFill>
              <a:effectLst>
                <a:outerShdw blurRad="38100" dist="38100" dir="2700000" algn="tl">
                  <a:srgbClr val="000000">
                    <a:alpha val="43137"/>
                  </a:srgbClr>
                </a:outerShdw>
              </a:effectLst>
              <a:latin typeface="+mn-lt"/>
              <a:ea typeface="+mn-ea"/>
              <a:cs typeface="+mn-cs"/>
            </a:endParaRPr>
          </a:p>
        </p:txBody>
      </p:sp>
      <p:sp>
        <p:nvSpPr>
          <p:cNvPr id="8" name="Gleichschenkliges Dreieck 40"/>
          <p:cNvSpPr/>
          <p:nvPr/>
        </p:nvSpPr>
        <p:spPr>
          <a:xfrm rot="5400000">
            <a:off x="6336578" y="4915438"/>
            <a:ext cx="805158" cy="602548"/>
          </a:xfrm>
          <a:prstGeom prst="triangle">
            <a:avLst>
              <a:gd name="adj" fmla="val 50553"/>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4"/>
          <p:cNvSpPr/>
          <p:nvPr/>
        </p:nvSpPr>
        <p:spPr>
          <a:xfrm>
            <a:off x="353614" y="1026693"/>
            <a:ext cx="2329525" cy="5463336"/>
          </a:xfrm>
          <a:prstGeom prst="rect">
            <a:avLst/>
          </a:prstGeom>
          <a:solidFill>
            <a:schemeClr val="bg1"/>
          </a:solidFill>
          <a:ln>
            <a:noFill/>
          </a:ln>
          <a:effectLst>
            <a:outerShdw blurRad="457200" dist="254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dirty="0">
              <a:solidFill>
                <a:schemeClr val="tx1"/>
              </a:solidFill>
              <a:latin typeface="Arial" panose="020B0604020202020204" pitchFamily="34" charset="0"/>
              <a:cs typeface="Arial" panose="020B0604020202020204" pitchFamily="34" charset="0"/>
            </a:endParaRPr>
          </a:p>
        </p:txBody>
      </p:sp>
      <p:pic>
        <p:nvPicPr>
          <p:cNvPr id="11" name="Grafik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7576" y="1752737"/>
            <a:ext cx="876866" cy="641929"/>
          </a:xfrm>
          <a:prstGeom prst="rect">
            <a:avLst/>
          </a:prstGeom>
        </p:spPr>
      </p:pic>
      <p:pic>
        <p:nvPicPr>
          <p:cNvPr id="12" name="Grafik 20"/>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518963">
            <a:off x="1009398" y="5072363"/>
            <a:ext cx="679648" cy="424780"/>
          </a:xfrm>
          <a:prstGeom prst="rect">
            <a:avLst/>
          </a:prstGeom>
        </p:spPr>
      </p:pic>
      <p:pic>
        <p:nvPicPr>
          <p:cNvPr id="13" name="Grafik 21"/>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rot="1682002">
            <a:off x="899439" y="5430140"/>
            <a:ext cx="847606" cy="538894"/>
          </a:xfrm>
          <a:prstGeom prst="rect">
            <a:avLst/>
          </a:prstGeom>
        </p:spPr>
      </p:pic>
      <p:pic>
        <p:nvPicPr>
          <p:cNvPr id="14" name="Grafik 22"/>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806357" y="3150644"/>
            <a:ext cx="564757" cy="458710"/>
          </a:xfrm>
          <a:prstGeom prst="rect">
            <a:avLst/>
          </a:prstGeom>
        </p:spPr>
      </p:pic>
      <p:pic>
        <p:nvPicPr>
          <p:cNvPr id="15" name="Grafik 23"/>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593" y="2421587"/>
            <a:ext cx="782063" cy="603595"/>
          </a:xfrm>
          <a:prstGeom prst="rect">
            <a:avLst/>
          </a:prstGeom>
        </p:spPr>
      </p:pic>
      <p:pic>
        <p:nvPicPr>
          <p:cNvPr id="16" name="Grafik 24"/>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6357" y="3783100"/>
            <a:ext cx="612586" cy="382866"/>
          </a:xfrm>
          <a:prstGeom prst="rect">
            <a:avLst/>
          </a:prstGeom>
        </p:spPr>
      </p:pic>
      <p:pic>
        <p:nvPicPr>
          <p:cNvPr id="17" name="Grafik 25"/>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9864" y="4363276"/>
            <a:ext cx="1027368" cy="642106"/>
          </a:xfrm>
          <a:prstGeom prst="rect">
            <a:avLst/>
          </a:prstGeom>
        </p:spPr>
      </p:pic>
      <p:pic>
        <p:nvPicPr>
          <p:cNvPr id="18" name="Grafik 18"/>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348514">
            <a:off x="666566" y="5764205"/>
            <a:ext cx="1108864" cy="693040"/>
          </a:xfrm>
          <a:prstGeom prst="rect">
            <a:avLst/>
          </a:prstGeom>
        </p:spPr>
      </p:pic>
      <p:sp>
        <p:nvSpPr>
          <p:cNvPr id="19" name="Textplatzhalter 3"/>
          <p:cNvSpPr txBox="1">
            <a:spLocks/>
          </p:cNvSpPr>
          <p:nvPr/>
        </p:nvSpPr>
        <p:spPr>
          <a:xfrm>
            <a:off x="4531025" y="3931908"/>
            <a:ext cx="2598369" cy="341632"/>
          </a:xfrm>
          <a:prstGeom prst="rect">
            <a:avLst/>
          </a:prstGeom>
        </p:spPr>
        <p:txBody>
          <a:bodyPr>
            <a:spAutoFit/>
          </a:bodyPr>
          <a:lstStyle>
            <a:lvl1pPr marL="373362" indent="-373362" algn="l" defTabSz="1007907" rtl="0" eaLnBrk="1" latinLnBrk="0" hangingPunct="1">
              <a:lnSpc>
                <a:spcPct val="90000"/>
              </a:lnSpc>
              <a:spcBef>
                <a:spcPts val="1102"/>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1pPr>
            <a:lvl2pPr marL="808951" indent="-311137"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2pPr>
            <a:lvl3pPr marL="1244541"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3pPr>
            <a:lvl4pPr marL="1742355"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4pPr>
            <a:lvl5pPr marL="2240172"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5pPr>
            <a:lvl6pPr marL="2771745"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97"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652"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605"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 typeface="Wingdings" panose="05000000000000000000" pitchFamily="2" charset="2"/>
              <a:buNone/>
            </a:pPr>
            <a:r>
              <a:rPr lang="de-DE" sz="1800" dirty="0" smtClean="0"/>
              <a:t>Transmitter/RTU</a:t>
            </a:r>
            <a:endParaRPr lang="de-DE" sz="1800" dirty="0"/>
          </a:p>
        </p:txBody>
      </p:sp>
      <p:pic>
        <p:nvPicPr>
          <p:cNvPr id="20" name="Grafik 36"/>
          <p:cNvPicPr>
            <a:picLocks noChangeAspect="1"/>
          </p:cNvPicPr>
          <p:nvPr/>
        </p:nvPicPr>
        <p:blipFill rotWithShape="1">
          <a:blip r:embed="rId11" cstate="email">
            <a:extLst>
              <a:ext uri="{28A0092B-C50C-407E-A947-70E740481C1C}">
                <a14:useLocalDpi xmlns:a14="http://schemas.microsoft.com/office/drawing/2010/main" val="0"/>
              </a:ext>
            </a:extLst>
          </a:blip>
          <a:srcRect/>
          <a:stretch/>
        </p:blipFill>
        <p:spPr>
          <a:xfrm>
            <a:off x="7918005" y="4428529"/>
            <a:ext cx="762091" cy="1707906"/>
          </a:xfrm>
          <a:prstGeom prst="rect">
            <a:avLst/>
          </a:prstGeom>
        </p:spPr>
      </p:pic>
      <p:pic>
        <p:nvPicPr>
          <p:cNvPr id="21" name="Grafik 43"/>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3998953" y="1526423"/>
            <a:ext cx="5026152" cy="1969008"/>
          </a:xfrm>
          <a:prstGeom prst="rect">
            <a:avLst/>
          </a:prstGeom>
        </p:spPr>
      </p:pic>
      <p:sp>
        <p:nvSpPr>
          <p:cNvPr id="22" name="Textplatzhalter 3"/>
          <p:cNvSpPr txBox="1">
            <a:spLocks/>
          </p:cNvSpPr>
          <p:nvPr/>
        </p:nvSpPr>
        <p:spPr>
          <a:xfrm>
            <a:off x="575791" y="1100567"/>
            <a:ext cx="2598369" cy="3416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DE" sz="1800" b="1" dirty="0" smtClean="0"/>
              <a:t>Sensor Technology</a:t>
            </a:r>
            <a:endParaRPr lang="de-DE" sz="1800" b="1" dirty="0"/>
          </a:p>
        </p:txBody>
      </p:sp>
      <p:sp>
        <p:nvSpPr>
          <p:cNvPr id="23" name="Gleichschenkliges Dreieck 48"/>
          <p:cNvSpPr/>
          <p:nvPr/>
        </p:nvSpPr>
        <p:spPr>
          <a:xfrm rot="5400000">
            <a:off x="3037882" y="4904670"/>
            <a:ext cx="843248" cy="662174"/>
          </a:xfrm>
          <a:prstGeom prst="triangle">
            <a:avLst>
              <a:gd name="adj" fmla="val 50553"/>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Gleichschenkliges Dreieck 49"/>
          <p:cNvSpPr/>
          <p:nvPr/>
        </p:nvSpPr>
        <p:spPr>
          <a:xfrm>
            <a:off x="7812360" y="3601032"/>
            <a:ext cx="790051" cy="620056"/>
          </a:xfrm>
          <a:prstGeom prst="triangle">
            <a:avLst>
              <a:gd name="adj" fmla="val 50553"/>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platzhalter 3"/>
          <p:cNvSpPr txBox="1">
            <a:spLocks/>
          </p:cNvSpPr>
          <p:nvPr/>
        </p:nvSpPr>
        <p:spPr>
          <a:xfrm>
            <a:off x="5319827" y="1215014"/>
            <a:ext cx="2766718" cy="341632"/>
          </a:xfrm>
          <a:prstGeom prst="rect">
            <a:avLst/>
          </a:prstGeom>
        </p:spPr>
        <p:txBody>
          <a:bodyPr wrap="square">
            <a:spAutoFit/>
          </a:bodyPr>
          <a:lstStyle>
            <a:lvl1pPr marL="373362" indent="-373362" algn="l" defTabSz="1007907" rtl="0" eaLnBrk="1" latinLnBrk="0" hangingPunct="1">
              <a:lnSpc>
                <a:spcPct val="90000"/>
              </a:lnSpc>
              <a:spcBef>
                <a:spcPts val="1102"/>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1pPr>
            <a:lvl2pPr marL="808951" indent="-311137"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2pPr>
            <a:lvl3pPr marL="1244541"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3pPr>
            <a:lvl4pPr marL="1742355"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4pPr>
            <a:lvl5pPr marL="2240172"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5pPr>
            <a:lvl6pPr marL="2771745"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97"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652"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605"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 typeface="Wingdings" panose="05000000000000000000" pitchFamily="2" charset="2"/>
              <a:buNone/>
            </a:pPr>
            <a:r>
              <a:rPr lang="de-DE" sz="1800" dirty="0" smtClean="0"/>
              <a:t>SCADA/</a:t>
            </a:r>
            <a:r>
              <a:rPr lang="de-DE" sz="1800" dirty="0" err="1" smtClean="0"/>
              <a:t>Teleprocessing</a:t>
            </a:r>
            <a:endParaRPr lang="de-DE" sz="1800" dirty="0"/>
          </a:p>
        </p:txBody>
      </p:sp>
      <p:pic>
        <p:nvPicPr>
          <p:cNvPr id="26" name="Grafik 50"/>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24254" y="5464223"/>
            <a:ext cx="869471" cy="737352"/>
          </a:xfrm>
          <a:prstGeom prst="rect">
            <a:avLst/>
          </a:prstGeom>
        </p:spPr>
      </p:pic>
      <p:sp>
        <p:nvSpPr>
          <p:cNvPr id="27" name="Textfeld 46"/>
          <p:cNvSpPr txBox="1"/>
          <p:nvPr/>
        </p:nvSpPr>
        <p:spPr>
          <a:xfrm>
            <a:off x="1680081" y="2296328"/>
            <a:ext cx="1053494" cy="215444"/>
          </a:xfrm>
          <a:prstGeom prst="rect">
            <a:avLst/>
          </a:prstGeom>
          <a:noFill/>
        </p:spPr>
        <p:txBody>
          <a:bodyPr wrap="none" rtlCol="0">
            <a:spAutoFit/>
          </a:bodyPr>
          <a:lstStyle/>
          <a:p>
            <a:r>
              <a:rPr lang="de-DE" sz="800" b="1" dirty="0" smtClean="0">
                <a:latin typeface="Arial" panose="020B0604020202020204" pitchFamily="34" charset="0"/>
                <a:cs typeface="Arial" panose="020B0604020202020204" pitchFamily="34" charset="0"/>
              </a:rPr>
              <a:t>Cross </a:t>
            </a:r>
            <a:r>
              <a:rPr lang="de-DE" sz="800" b="1" dirty="0" err="1" smtClean="0">
                <a:latin typeface="Arial" panose="020B0604020202020204" pitchFamily="34" charset="0"/>
                <a:cs typeface="Arial" panose="020B0604020202020204" pitchFamily="34" charset="0"/>
              </a:rPr>
              <a:t>Correlation</a:t>
            </a:r>
            <a:endParaRPr lang="de-DE" sz="800" b="1" dirty="0">
              <a:latin typeface="Arial" panose="020B0604020202020204" pitchFamily="34" charset="0"/>
              <a:cs typeface="Arial" panose="020B0604020202020204" pitchFamily="34" charset="0"/>
            </a:endParaRPr>
          </a:p>
        </p:txBody>
      </p:sp>
      <p:sp>
        <p:nvSpPr>
          <p:cNvPr id="28" name="Textfeld 47"/>
          <p:cNvSpPr txBox="1"/>
          <p:nvPr/>
        </p:nvSpPr>
        <p:spPr>
          <a:xfrm>
            <a:off x="1889987" y="3091804"/>
            <a:ext cx="572593" cy="215444"/>
          </a:xfrm>
          <a:prstGeom prst="rect">
            <a:avLst/>
          </a:prstGeom>
          <a:noFill/>
        </p:spPr>
        <p:txBody>
          <a:bodyPr wrap="none" rtlCol="0">
            <a:spAutoFit/>
          </a:bodyPr>
          <a:lstStyle/>
          <a:p>
            <a:r>
              <a:rPr lang="de-DE" sz="800" b="1" dirty="0" smtClean="0">
                <a:latin typeface="Arial" panose="020B0604020202020204" pitchFamily="34" charset="0"/>
                <a:cs typeface="Arial" panose="020B0604020202020204" pitchFamily="34" charset="0"/>
              </a:rPr>
              <a:t>Doppler</a:t>
            </a:r>
            <a:endParaRPr lang="de-DE" sz="800" b="1" dirty="0">
              <a:latin typeface="Arial" panose="020B0604020202020204" pitchFamily="34" charset="0"/>
              <a:cs typeface="Arial" panose="020B0604020202020204" pitchFamily="34" charset="0"/>
            </a:endParaRPr>
          </a:p>
        </p:txBody>
      </p:sp>
      <p:sp>
        <p:nvSpPr>
          <p:cNvPr id="29" name="Textfeld 52"/>
          <p:cNvSpPr txBox="1"/>
          <p:nvPr/>
        </p:nvSpPr>
        <p:spPr>
          <a:xfrm>
            <a:off x="1947831" y="3887280"/>
            <a:ext cx="476412" cy="215444"/>
          </a:xfrm>
          <a:prstGeom prst="rect">
            <a:avLst/>
          </a:prstGeom>
          <a:noFill/>
        </p:spPr>
        <p:txBody>
          <a:bodyPr wrap="none" rtlCol="0">
            <a:spAutoFit/>
          </a:bodyPr>
          <a:lstStyle/>
          <a:p>
            <a:r>
              <a:rPr lang="de-DE" sz="800" b="1" dirty="0" smtClean="0">
                <a:latin typeface="Arial" panose="020B0604020202020204" pitchFamily="34" charset="0"/>
                <a:cs typeface="Arial" panose="020B0604020202020204" pitchFamily="34" charset="0"/>
              </a:rPr>
              <a:t>Radar</a:t>
            </a:r>
            <a:endParaRPr lang="de-DE" sz="800" b="1" dirty="0">
              <a:latin typeface="Arial" panose="020B0604020202020204" pitchFamily="34" charset="0"/>
              <a:cs typeface="Arial" panose="020B0604020202020204" pitchFamily="34" charset="0"/>
            </a:endParaRPr>
          </a:p>
        </p:txBody>
      </p:sp>
      <p:sp>
        <p:nvSpPr>
          <p:cNvPr id="30" name="Textfeld 53"/>
          <p:cNvSpPr txBox="1"/>
          <p:nvPr/>
        </p:nvSpPr>
        <p:spPr>
          <a:xfrm>
            <a:off x="1839596" y="4598689"/>
            <a:ext cx="797013" cy="215444"/>
          </a:xfrm>
          <a:prstGeom prst="rect">
            <a:avLst/>
          </a:prstGeom>
          <a:noFill/>
        </p:spPr>
        <p:txBody>
          <a:bodyPr wrap="none" rtlCol="0">
            <a:spAutoFit/>
          </a:bodyPr>
          <a:lstStyle/>
          <a:p>
            <a:r>
              <a:rPr lang="de-DE" sz="800" b="1" dirty="0" smtClean="0">
                <a:latin typeface="Arial" panose="020B0604020202020204" pitchFamily="34" charset="0"/>
                <a:cs typeface="Arial" panose="020B0604020202020204" pitchFamily="34" charset="0"/>
              </a:rPr>
              <a:t>Transit Time</a:t>
            </a:r>
            <a:endParaRPr lang="de-DE" sz="800" b="1" dirty="0">
              <a:latin typeface="Arial" panose="020B0604020202020204" pitchFamily="34" charset="0"/>
              <a:cs typeface="Arial" panose="020B0604020202020204" pitchFamily="34" charset="0"/>
            </a:endParaRPr>
          </a:p>
        </p:txBody>
      </p:sp>
      <p:sp>
        <p:nvSpPr>
          <p:cNvPr id="31" name="Textfeld 59"/>
          <p:cNvSpPr txBox="1"/>
          <p:nvPr/>
        </p:nvSpPr>
        <p:spPr>
          <a:xfrm>
            <a:off x="2004741" y="5313880"/>
            <a:ext cx="449162" cy="215444"/>
          </a:xfrm>
          <a:prstGeom prst="rect">
            <a:avLst/>
          </a:prstGeom>
          <a:noFill/>
        </p:spPr>
        <p:txBody>
          <a:bodyPr wrap="none" rtlCol="0">
            <a:spAutoFit/>
          </a:bodyPr>
          <a:lstStyle/>
          <a:p>
            <a:r>
              <a:rPr lang="de-DE" sz="800" b="1" dirty="0" smtClean="0">
                <a:latin typeface="Arial" panose="020B0604020202020204" pitchFamily="34" charset="0"/>
                <a:cs typeface="Arial" panose="020B0604020202020204" pitchFamily="34" charset="0"/>
              </a:rPr>
              <a:t>Level</a:t>
            </a:r>
            <a:endParaRPr lang="de-DE" sz="800" b="1" dirty="0">
              <a:latin typeface="Arial" panose="020B0604020202020204" pitchFamily="34" charset="0"/>
              <a:cs typeface="Arial" panose="020B0604020202020204" pitchFamily="34" charset="0"/>
            </a:endParaRPr>
          </a:p>
        </p:txBody>
      </p:sp>
      <p:sp>
        <p:nvSpPr>
          <p:cNvPr id="32" name="Textfeld 60"/>
          <p:cNvSpPr txBox="1"/>
          <p:nvPr/>
        </p:nvSpPr>
        <p:spPr>
          <a:xfrm>
            <a:off x="1980345" y="6120729"/>
            <a:ext cx="609462" cy="215444"/>
          </a:xfrm>
          <a:prstGeom prst="rect">
            <a:avLst/>
          </a:prstGeom>
          <a:noFill/>
        </p:spPr>
        <p:txBody>
          <a:bodyPr wrap="none" rtlCol="0">
            <a:spAutoFit/>
          </a:bodyPr>
          <a:lstStyle/>
          <a:p>
            <a:r>
              <a:rPr lang="de-DE" sz="800" b="1" dirty="0" smtClean="0">
                <a:latin typeface="Arial" panose="020B0604020202020204" pitchFamily="34" charset="0"/>
                <a:cs typeface="Arial" panose="020B0604020202020204" pitchFamily="34" charset="0"/>
              </a:rPr>
              <a:t>Analysis</a:t>
            </a:r>
            <a:endParaRPr lang="de-DE" sz="800" b="1" dirty="0">
              <a:latin typeface="Arial" panose="020B0604020202020204" pitchFamily="34" charset="0"/>
              <a:cs typeface="Arial" panose="020B0604020202020204" pitchFamily="34" charset="0"/>
            </a:endParaRPr>
          </a:p>
        </p:txBody>
      </p:sp>
      <p:pic>
        <p:nvPicPr>
          <p:cNvPr id="33" name="Grafik 5"/>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954615" y="1749134"/>
            <a:ext cx="566977" cy="576884"/>
          </a:xfrm>
          <a:prstGeom prst="rect">
            <a:avLst/>
          </a:prstGeom>
        </p:spPr>
      </p:pic>
      <p:pic>
        <p:nvPicPr>
          <p:cNvPr id="34" name="Grafik 6"/>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1974177" y="4117435"/>
            <a:ext cx="530118" cy="467872"/>
          </a:xfrm>
          <a:prstGeom prst="rect">
            <a:avLst/>
          </a:prstGeom>
        </p:spPr>
      </p:pic>
      <p:pic>
        <p:nvPicPr>
          <p:cNvPr id="35" name="Grafik 7"/>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1952766" y="3364878"/>
            <a:ext cx="551529" cy="541844"/>
          </a:xfrm>
          <a:prstGeom prst="rect">
            <a:avLst/>
          </a:prstGeom>
        </p:spPr>
      </p:pic>
      <p:pic>
        <p:nvPicPr>
          <p:cNvPr id="36" name="Grafik 8"/>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1948935" y="2552336"/>
            <a:ext cx="559192" cy="548147"/>
          </a:xfrm>
          <a:prstGeom prst="rect">
            <a:avLst/>
          </a:prstGeom>
        </p:spPr>
      </p:pic>
      <p:pic>
        <p:nvPicPr>
          <p:cNvPr id="37" name="Grafik 10"/>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1970349" y="4847753"/>
            <a:ext cx="535505" cy="511527"/>
          </a:xfrm>
          <a:prstGeom prst="rect">
            <a:avLst/>
          </a:prstGeom>
        </p:spPr>
      </p:pic>
      <p:pic>
        <p:nvPicPr>
          <p:cNvPr id="38" name="Grafik 11"/>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1985467" y="5561065"/>
            <a:ext cx="570747" cy="575370"/>
          </a:xfrm>
          <a:prstGeom prst="rect">
            <a:avLst/>
          </a:prstGeom>
        </p:spPr>
      </p:pic>
      <p:pic>
        <p:nvPicPr>
          <p:cNvPr id="39" name="Grafik 31"/>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3444379" y="4208603"/>
            <a:ext cx="3094711" cy="2127570"/>
          </a:xfrm>
          <a:prstGeom prst="rect">
            <a:avLst/>
          </a:prstGeom>
        </p:spPr>
      </p:pic>
      <p:sp>
        <p:nvSpPr>
          <p:cNvPr id="40" name="Textplatzhalter 3"/>
          <p:cNvSpPr txBox="1">
            <a:spLocks/>
          </p:cNvSpPr>
          <p:nvPr/>
        </p:nvSpPr>
        <p:spPr>
          <a:xfrm>
            <a:off x="7124254" y="4470954"/>
            <a:ext cx="2598369" cy="978729"/>
          </a:xfrm>
          <a:prstGeom prst="rect">
            <a:avLst/>
          </a:prstGeom>
        </p:spPr>
        <p:txBody>
          <a:bodyPr>
            <a:spAutoFit/>
          </a:bodyPr>
          <a:lstStyle>
            <a:lvl1pPr marL="373362" indent="-373362" algn="l" defTabSz="1007907" rtl="0" eaLnBrk="1" latinLnBrk="0" hangingPunct="1">
              <a:lnSpc>
                <a:spcPct val="90000"/>
              </a:lnSpc>
              <a:spcBef>
                <a:spcPts val="1102"/>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1pPr>
            <a:lvl2pPr marL="808951" indent="-311137"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2pPr>
            <a:lvl3pPr marL="1244541"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3pPr>
            <a:lvl4pPr marL="1742355"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4pPr>
            <a:lvl5pPr marL="2240172"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5pPr>
            <a:lvl6pPr marL="2771745"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97"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652"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605"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 typeface="Wingdings" panose="05000000000000000000" pitchFamily="2" charset="2"/>
              <a:buNone/>
            </a:pPr>
            <a:r>
              <a:rPr lang="de-DE" sz="1600" dirty="0" smtClean="0"/>
              <a:t>Intelligent </a:t>
            </a:r>
            <a:br>
              <a:rPr lang="de-DE" sz="1600" dirty="0" smtClean="0"/>
            </a:br>
            <a:r>
              <a:rPr lang="de-DE" sz="1600" dirty="0" smtClean="0"/>
              <a:t>Data </a:t>
            </a:r>
            <a:br>
              <a:rPr lang="de-DE" sz="1600" dirty="0" smtClean="0"/>
            </a:br>
            <a:r>
              <a:rPr lang="de-DE" sz="1600" dirty="0" smtClean="0"/>
              <a:t>Trans-</a:t>
            </a:r>
            <a:br>
              <a:rPr lang="de-DE" sz="1600" dirty="0" smtClean="0"/>
            </a:br>
            <a:r>
              <a:rPr lang="de-DE" sz="1600" dirty="0" err="1" smtClean="0"/>
              <a:t>mission</a:t>
            </a:r>
            <a:endParaRPr lang="de-DE" sz="1600" dirty="0"/>
          </a:p>
        </p:txBody>
      </p:sp>
      <p:sp>
        <p:nvSpPr>
          <p:cNvPr id="41" name="Title 3"/>
          <p:cNvSpPr txBox="1">
            <a:spLocks/>
          </p:cNvSpPr>
          <p:nvPr/>
        </p:nvSpPr>
        <p:spPr>
          <a:xfrm>
            <a:off x="107504" y="6432787"/>
            <a:ext cx="9022535" cy="523220"/>
          </a:xfrm>
          <a:prstGeom prst="rect">
            <a:avLst/>
          </a:prstGeom>
          <a:no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rtlCol="0" anchor="ctr" anchorCtr="0">
            <a:spAutoFit/>
          </a:bodyPr>
          <a:lstStyle>
            <a:lvl1pPr algn="l" defTabSz="914400" rtl="0" eaLnBrk="1" latinLnBrk="0" hangingPunct="1">
              <a:spcBef>
                <a:spcPct val="0"/>
              </a:spcBef>
              <a:buNone/>
              <a:defRPr sz="3000" b="0" kern="1200">
                <a:solidFill>
                  <a:schemeClr val="tx1">
                    <a:lumMod val="85000"/>
                    <a:lumOff val="15000"/>
                  </a:schemeClr>
                </a:solidFill>
                <a:latin typeface="+mj-lt"/>
                <a:ea typeface="+mj-ea"/>
                <a:cs typeface="+mj-cs"/>
              </a:defRPr>
            </a:lvl1pPr>
          </a:lstStyle>
          <a:p>
            <a:pPr algn="ctr"/>
            <a:r>
              <a:rPr lang="en-US" sz="2800" b="1" i="1" dirty="0" smtClean="0">
                <a:solidFill>
                  <a:schemeClr val="tx1"/>
                </a:solidFill>
                <a:latin typeface="+mn-lt"/>
                <a:ea typeface="+mn-ea"/>
                <a:cs typeface="+mn-cs"/>
              </a:rPr>
              <a:t>Parnerships which bring quality –  Nivus, Germany</a:t>
            </a:r>
            <a:endParaRPr lang="en-US" sz="2800" b="1" i="1" dirty="0">
              <a:solidFill>
                <a:schemeClr val="tx1"/>
              </a:solidFill>
              <a:latin typeface="+mn-lt"/>
              <a:ea typeface="+mn-ea"/>
              <a:cs typeface="+mn-cs"/>
            </a:endParaRPr>
          </a:p>
        </p:txBody>
      </p:sp>
      <p:grpSp>
        <p:nvGrpSpPr>
          <p:cNvPr id="42" name="Group 41"/>
          <p:cNvGrpSpPr/>
          <p:nvPr/>
        </p:nvGrpSpPr>
        <p:grpSpPr>
          <a:xfrm>
            <a:off x="62906" y="32937"/>
            <a:ext cx="8973589" cy="672334"/>
            <a:chOff x="62906" y="32936"/>
            <a:chExt cx="8973589" cy="712743"/>
          </a:xfrm>
        </p:grpSpPr>
        <p:grpSp>
          <p:nvGrpSpPr>
            <p:cNvPr id="43" name="Gruppieren 5"/>
            <p:cNvGrpSpPr>
              <a:grpSpLocks noChangeAspect="1"/>
            </p:cNvGrpSpPr>
            <p:nvPr/>
          </p:nvGrpSpPr>
          <p:grpSpPr>
            <a:xfrm>
              <a:off x="62906" y="115458"/>
              <a:ext cx="1842094" cy="494142"/>
              <a:chOff x="61913" y="2136775"/>
              <a:chExt cx="9839699" cy="2584450"/>
            </a:xfrm>
          </p:grpSpPr>
          <p:sp>
            <p:nvSpPr>
              <p:cNvPr id="47" name="Freeform 5"/>
              <p:cNvSpPr>
                <a:spLocks/>
              </p:cNvSpPr>
              <p:nvPr/>
            </p:nvSpPr>
            <p:spPr bwMode="auto">
              <a:xfrm>
                <a:off x="4643439" y="2138366"/>
                <a:ext cx="488952" cy="488948"/>
              </a:xfrm>
              <a:custGeom>
                <a:avLst/>
                <a:gdLst>
                  <a:gd name="T0" fmla="*/ 509 w 924"/>
                  <a:gd name="T1" fmla="*/ 3 h 925"/>
                  <a:gd name="T2" fmla="*/ 577 w 924"/>
                  <a:gd name="T3" fmla="*/ 14 h 925"/>
                  <a:gd name="T4" fmla="*/ 642 w 924"/>
                  <a:gd name="T5" fmla="*/ 36 h 925"/>
                  <a:gd name="T6" fmla="*/ 702 w 924"/>
                  <a:gd name="T7" fmla="*/ 67 h 925"/>
                  <a:gd name="T8" fmla="*/ 756 w 924"/>
                  <a:gd name="T9" fmla="*/ 106 h 925"/>
                  <a:gd name="T10" fmla="*/ 803 w 924"/>
                  <a:gd name="T11" fmla="*/ 152 h 925"/>
                  <a:gd name="T12" fmla="*/ 845 w 924"/>
                  <a:gd name="T13" fmla="*/ 205 h 925"/>
                  <a:gd name="T14" fmla="*/ 878 w 924"/>
                  <a:gd name="T15" fmla="*/ 263 h 925"/>
                  <a:gd name="T16" fmla="*/ 903 w 924"/>
                  <a:gd name="T17" fmla="*/ 325 h 925"/>
                  <a:gd name="T18" fmla="*/ 919 w 924"/>
                  <a:gd name="T19" fmla="*/ 392 h 925"/>
                  <a:gd name="T20" fmla="*/ 924 w 924"/>
                  <a:gd name="T21" fmla="*/ 463 h 925"/>
                  <a:gd name="T22" fmla="*/ 919 w 924"/>
                  <a:gd name="T23" fmla="*/ 533 h 925"/>
                  <a:gd name="T24" fmla="*/ 903 w 924"/>
                  <a:gd name="T25" fmla="*/ 600 h 925"/>
                  <a:gd name="T26" fmla="*/ 878 w 924"/>
                  <a:gd name="T27" fmla="*/ 663 h 925"/>
                  <a:gd name="T28" fmla="*/ 845 w 924"/>
                  <a:gd name="T29" fmla="*/ 720 h 925"/>
                  <a:gd name="T30" fmla="*/ 803 w 924"/>
                  <a:gd name="T31" fmla="*/ 773 h 925"/>
                  <a:gd name="T32" fmla="*/ 756 w 924"/>
                  <a:gd name="T33" fmla="*/ 819 h 925"/>
                  <a:gd name="T34" fmla="*/ 702 w 924"/>
                  <a:gd name="T35" fmla="*/ 858 h 925"/>
                  <a:gd name="T36" fmla="*/ 642 w 924"/>
                  <a:gd name="T37" fmla="*/ 888 h 925"/>
                  <a:gd name="T38" fmla="*/ 577 w 924"/>
                  <a:gd name="T39" fmla="*/ 910 h 925"/>
                  <a:gd name="T40" fmla="*/ 509 w 924"/>
                  <a:gd name="T41" fmla="*/ 922 h 925"/>
                  <a:gd name="T42" fmla="*/ 438 w 924"/>
                  <a:gd name="T43" fmla="*/ 924 h 925"/>
                  <a:gd name="T44" fmla="*/ 369 w 924"/>
                  <a:gd name="T45" fmla="*/ 916 h 925"/>
                  <a:gd name="T46" fmla="*/ 303 w 924"/>
                  <a:gd name="T47" fmla="*/ 897 h 925"/>
                  <a:gd name="T48" fmla="*/ 242 w 924"/>
                  <a:gd name="T49" fmla="*/ 869 h 925"/>
                  <a:gd name="T50" fmla="*/ 186 w 924"/>
                  <a:gd name="T51" fmla="*/ 832 h 925"/>
                  <a:gd name="T52" fmla="*/ 136 w 924"/>
                  <a:gd name="T53" fmla="*/ 790 h 925"/>
                  <a:gd name="T54" fmla="*/ 92 w 924"/>
                  <a:gd name="T55" fmla="*/ 739 h 925"/>
                  <a:gd name="T56" fmla="*/ 56 w 924"/>
                  <a:gd name="T57" fmla="*/ 682 h 925"/>
                  <a:gd name="T58" fmla="*/ 28 w 924"/>
                  <a:gd name="T59" fmla="*/ 621 h 925"/>
                  <a:gd name="T60" fmla="*/ 10 w 924"/>
                  <a:gd name="T61" fmla="*/ 555 h 925"/>
                  <a:gd name="T62" fmla="*/ 0 w 924"/>
                  <a:gd name="T63" fmla="*/ 487 h 925"/>
                  <a:gd name="T64" fmla="*/ 3 w 924"/>
                  <a:gd name="T65" fmla="*/ 415 h 925"/>
                  <a:gd name="T66" fmla="*/ 14 w 924"/>
                  <a:gd name="T67" fmla="*/ 347 h 925"/>
                  <a:gd name="T68" fmla="*/ 36 w 924"/>
                  <a:gd name="T69" fmla="*/ 284 h 925"/>
                  <a:gd name="T70" fmla="*/ 67 w 924"/>
                  <a:gd name="T71" fmla="*/ 223 h 925"/>
                  <a:gd name="T72" fmla="*/ 106 w 924"/>
                  <a:gd name="T73" fmla="*/ 169 h 925"/>
                  <a:gd name="T74" fmla="*/ 152 w 924"/>
                  <a:gd name="T75" fmla="*/ 121 h 925"/>
                  <a:gd name="T76" fmla="*/ 204 w 924"/>
                  <a:gd name="T77" fmla="*/ 79 h 925"/>
                  <a:gd name="T78" fmla="*/ 261 w 924"/>
                  <a:gd name="T79" fmla="*/ 46 h 925"/>
                  <a:gd name="T80" fmla="*/ 325 w 924"/>
                  <a:gd name="T81" fmla="*/ 21 h 925"/>
                  <a:gd name="T82" fmla="*/ 392 w 924"/>
                  <a:gd name="T83" fmla="*/ 5 h 925"/>
                  <a:gd name="T84" fmla="*/ 463 w 924"/>
                  <a:gd name="T85"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4" h="925">
                    <a:moveTo>
                      <a:pt x="463" y="0"/>
                    </a:moveTo>
                    <a:lnTo>
                      <a:pt x="486" y="0"/>
                    </a:lnTo>
                    <a:lnTo>
                      <a:pt x="509" y="3"/>
                    </a:lnTo>
                    <a:lnTo>
                      <a:pt x="532" y="5"/>
                    </a:lnTo>
                    <a:lnTo>
                      <a:pt x="555" y="10"/>
                    </a:lnTo>
                    <a:lnTo>
                      <a:pt x="577" y="14"/>
                    </a:lnTo>
                    <a:lnTo>
                      <a:pt x="599" y="21"/>
                    </a:lnTo>
                    <a:lnTo>
                      <a:pt x="621" y="28"/>
                    </a:lnTo>
                    <a:lnTo>
                      <a:pt x="642" y="36"/>
                    </a:lnTo>
                    <a:lnTo>
                      <a:pt x="662" y="46"/>
                    </a:lnTo>
                    <a:lnTo>
                      <a:pt x="682" y="56"/>
                    </a:lnTo>
                    <a:lnTo>
                      <a:pt x="702" y="67"/>
                    </a:lnTo>
                    <a:lnTo>
                      <a:pt x="720" y="79"/>
                    </a:lnTo>
                    <a:lnTo>
                      <a:pt x="739" y="93"/>
                    </a:lnTo>
                    <a:lnTo>
                      <a:pt x="756" y="106"/>
                    </a:lnTo>
                    <a:lnTo>
                      <a:pt x="772" y="121"/>
                    </a:lnTo>
                    <a:lnTo>
                      <a:pt x="788" y="136"/>
                    </a:lnTo>
                    <a:lnTo>
                      <a:pt x="803" y="152"/>
                    </a:lnTo>
                    <a:lnTo>
                      <a:pt x="818" y="169"/>
                    </a:lnTo>
                    <a:lnTo>
                      <a:pt x="832" y="186"/>
                    </a:lnTo>
                    <a:lnTo>
                      <a:pt x="845" y="205"/>
                    </a:lnTo>
                    <a:lnTo>
                      <a:pt x="857" y="223"/>
                    </a:lnTo>
                    <a:lnTo>
                      <a:pt x="868" y="243"/>
                    </a:lnTo>
                    <a:lnTo>
                      <a:pt x="878" y="263"/>
                    </a:lnTo>
                    <a:lnTo>
                      <a:pt x="888" y="284"/>
                    </a:lnTo>
                    <a:lnTo>
                      <a:pt x="896" y="304"/>
                    </a:lnTo>
                    <a:lnTo>
                      <a:pt x="903" y="325"/>
                    </a:lnTo>
                    <a:lnTo>
                      <a:pt x="910" y="347"/>
                    </a:lnTo>
                    <a:lnTo>
                      <a:pt x="914" y="370"/>
                    </a:lnTo>
                    <a:lnTo>
                      <a:pt x="919" y="392"/>
                    </a:lnTo>
                    <a:lnTo>
                      <a:pt x="921" y="415"/>
                    </a:lnTo>
                    <a:lnTo>
                      <a:pt x="924" y="440"/>
                    </a:lnTo>
                    <a:lnTo>
                      <a:pt x="924" y="463"/>
                    </a:lnTo>
                    <a:lnTo>
                      <a:pt x="924" y="487"/>
                    </a:lnTo>
                    <a:lnTo>
                      <a:pt x="921" y="510"/>
                    </a:lnTo>
                    <a:lnTo>
                      <a:pt x="919" y="533"/>
                    </a:lnTo>
                    <a:lnTo>
                      <a:pt x="914" y="555"/>
                    </a:lnTo>
                    <a:lnTo>
                      <a:pt x="910" y="578"/>
                    </a:lnTo>
                    <a:lnTo>
                      <a:pt x="903" y="600"/>
                    </a:lnTo>
                    <a:lnTo>
                      <a:pt x="896" y="621"/>
                    </a:lnTo>
                    <a:lnTo>
                      <a:pt x="888" y="642"/>
                    </a:lnTo>
                    <a:lnTo>
                      <a:pt x="878" y="663"/>
                    </a:lnTo>
                    <a:lnTo>
                      <a:pt x="868" y="682"/>
                    </a:lnTo>
                    <a:lnTo>
                      <a:pt x="857" y="702"/>
                    </a:lnTo>
                    <a:lnTo>
                      <a:pt x="845" y="720"/>
                    </a:lnTo>
                    <a:lnTo>
                      <a:pt x="832" y="739"/>
                    </a:lnTo>
                    <a:lnTo>
                      <a:pt x="818" y="756"/>
                    </a:lnTo>
                    <a:lnTo>
                      <a:pt x="803" y="773"/>
                    </a:lnTo>
                    <a:lnTo>
                      <a:pt x="788" y="790"/>
                    </a:lnTo>
                    <a:lnTo>
                      <a:pt x="772" y="805"/>
                    </a:lnTo>
                    <a:lnTo>
                      <a:pt x="756" y="819"/>
                    </a:lnTo>
                    <a:lnTo>
                      <a:pt x="739" y="832"/>
                    </a:lnTo>
                    <a:lnTo>
                      <a:pt x="720" y="846"/>
                    </a:lnTo>
                    <a:lnTo>
                      <a:pt x="702" y="858"/>
                    </a:lnTo>
                    <a:lnTo>
                      <a:pt x="682" y="869"/>
                    </a:lnTo>
                    <a:lnTo>
                      <a:pt x="662" y="879"/>
                    </a:lnTo>
                    <a:lnTo>
                      <a:pt x="642" y="888"/>
                    </a:lnTo>
                    <a:lnTo>
                      <a:pt x="621" y="897"/>
                    </a:lnTo>
                    <a:lnTo>
                      <a:pt x="599" y="904"/>
                    </a:lnTo>
                    <a:lnTo>
                      <a:pt x="577" y="910"/>
                    </a:lnTo>
                    <a:lnTo>
                      <a:pt x="555" y="916"/>
                    </a:lnTo>
                    <a:lnTo>
                      <a:pt x="532" y="919"/>
                    </a:lnTo>
                    <a:lnTo>
                      <a:pt x="509" y="922"/>
                    </a:lnTo>
                    <a:lnTo>
                      <a:pt x="486" y="924"/>
                    </a:lnTo>
                    <a:lnTo>
                      <a:pt x="463" y="925"/>
                    </a:lnTo>
                    <a:lnTo>
                      <a:pt x="438" y="924"/>
                    </a:lnTo>
                    <a:lnTo>
                      <a:pt x="415" y="922"/>
                    </a:lnTo>
                    <a:lnTo>
                      <a:pt x="392" y="919"/>
                    </a:lnTo>
                    <a:lnTo>
                      <a:pt x="369" y="916"/>
                    </a:lnTo>
                    <a:lnTo>
                      <a:pt x="347" y="910"/>
                    </a:lnTo>
                    <a:lnTo>
                      <a:pt x="325" y="904"/>
                    </a:lnTo>
                    <a:lnTo>
                      <a:pt x="303" y="897"/>
                    </a:lnTo>
                    <a:lnTo>
                      <a:pt x="282" y="888"/>
                    </a:lnTo>
                    <a:lnTo>
                      <a:pt x="261" y="879"/>
                    </a:lnTo>
                    <a:lnTo>
                      <a:pt x="242" y="869"/>
                    </a:lnTo>
                    <a:lnTo>
                      <a:pt x="222" y="858"/>
                    </a:lnTo>
                    <a:lnTo>
                      <a:pt x="204" y="846"/>
                    </a:lnTo>
                    <a:lnTo>
                      <a:pt x="186" y="832"/>
                    </a:lnTo>
                    <a:lnTo>
                      <a:pt x="168" y="819"/>
                    </a:lnTo>
                    <a:lnTo>
                      <a:pt x="152" y="805"/>
                    </a:lnTo>
                    <a:lnTo>
                      <a:pt x="136" y="790"/>
                    </a:lnTo>
                    <a:lnTo>
                      <a:pt x="121" y="773"/>
                    </a:lnTo>
                    <a:lnTo>
                      <a:pt x="106" y="756"/>
                    </a:lnTo>
                    <a:lnTo>
                      <a:pt x="92" y="739"/>
                    </a:lnTo>
                    <a:lnTo>
                      <a:pt x="79" y="720"/>
                    </a:lnTo>
                    <a:lnTo>
                      <a:pt x="67" y="702"/>
                    </a:lnTo>
                    <a:lnTo>
                      <a:pt x="56" y="682"/>
                    </a:lnTo>
                    <a:lnTo>
                      <a:pt x="45" y="663"/>
                    </a:lnTo>
                    <a:lnTo>
                      <a:pt x="36" y="642"/>
                    </a:lnTo>
                    <a:lnTo>
                      <a:pt x="28" y="621"/>
                    </a:lnTo>
                    <a:lnTo>
                      <a:pt x="21" y="600"/>
                    </a:lnTo>
                    <a:lnTo>
                      <a:pt x="14" y="578"/>
                    </a:lnTo>
                    <a:lnTo>
                      <a:pt x="10" y="555"/>
                    </a:lnTo>
                    <a:lnTo>
                      <a:pt x="5" y="533"/>
                    </a:lnTo>
                    <a:lnTo>
                      <a:pt x="3" y="510"/>
                    </a:lnTo>
                    <a:lnTo>
                      <a:pt x="0" y="487"/>
                    </a:lnTo>
                    <a:lnTo>
                      <a:pt x="0" y="463"/>
                    </a:lnTo>
                    <a:lnTo>
                      <a:pt x="0" y="440"/>
                    </a:lnTo>
                    <a:lnTo>
                      <a:pt x="3" y="415"/>
                    </a:lnTo>
                    <a:lnTo>
                      <a:pt x="5" y="392"/>
                    </a:lnTo>
                    <a:lnTo>
                      <a:pt x="10" y="370"/>
                    </a:lnTo>
                    <a:lnTo>
                      <a:pt x="14" y="347"/>
                    </a:lnTo>
                    <a:lnTo>
                      <a:pt x="21" y="325"/>
                    </a:lnTo>
                    <a:lnTo>
                      <a:pt x="28" y="304"/>
                    </a:lnTo>
                    <a:lnTo>
                      <a:pt x="36" y="284"/>
                    </a:lnTo>
                    <a:lnTo>
                      <a:pt x="45" y="263"/>
                    </a:lnTo>
                    <a:lnTo>
                      <a:pt x="56" y="243"/>
                    </a:lnTo>
                    <a:lnTo>
                      <a:pt x="67" y="223"/>
                    </a:lnTo>
                    <a:lnTo>
                      <a:pt x="79" y="205"/>
                    </a:lnTo>
                    <a:lnTo>
                      <a:pt x="92" y="186"/>
                    </a:lnTo>
                    <a:lnTo>
                      <a:pt x="106" y="169"/>
                    </a:lnTo>
                    <a:lnTo>
                      <a:pt x="121" y="152"/>
                    </a:lnTo>
                    <a:lnTo>
                      <a:pt x="136" y="136"/>
                    </a:lnTo>
                    <a:lnTo>
                      <a:pt x="152" y="121"/>
                    </a:lnTo>
                    <a:lnTo>
                      <a:pt x="168" y="106"/>
                    </a:lnTo>
                    <a:lnTo>
                      <a:pt x="186" y="93"/>
                    </a:lnTo>
                    <a:lnTo>
                      <a:pt x="204" y="79"/>
                    </a:lnTo>
                    <a:lnTo>
                      <a:pt x="222" y="67"/>
                    </a:lnTo>
                    <a:lnTo>
                      <a:pt x="242" y="56"/>
                    </a:lnTo>
                    <a:lnTo>
                      <a:pt x="261" y="46"/>
                    </a:lnTo>
                    <a:lnTo>
                      <a:pt x="282" y="36"/>
                    </a:lnTo>
                    <a:lnTo>
                      <a:pt x="303" y="28"/>
                    </a:lnTo>
                    <a:lnTo>
                      <a:pt x="325" y="21"/>
                    </a:lnTo>
                    <a:lnTo>
                      <a:pt x="347" y="14"/>
                    </a:lnTo>
                    <a:lnTo>
                      <a:pt x="369" y="10"/>
                    </a:lnTo>
                    <a:lnTo>
                      <a:pt x="392" y="5"/>
                    </a:lnTo>
                    <a:lnTo>
                      <a:pt x="415" y="3"/>
                    </a:lnTo>
                    <a:lnTo>
                      <a:pt x="438" y="0"/>
                    </a:lnTo>
                    <a:lnTo>
                      <a:pt x="463"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48" name="Freeform 6"/>
              <p:cNvSpPr>
                <a:spLocks/>
              </p:cNvSpPr>
              <p:nvPr/>
            </p:nvSpPr>
            <p:spPr bwMode="auto">
              <a:xfrm>
                <a:off x="61913" y="2136775"/>
                <a:ext cx="2587624" cy="2582865"/>
              </a:xfrm>
              <a:custGeom>
                <a:avLst/>
                <a:gdLst>
                  <a:gd name="T0" fmla="*/ 3404 w 4890"/>
                  <a:gd name="T1" fmla="*/ 2169 h 4882"/>
                  <a:gd name="T2" fmla="*/ 3443 w 4890"/>
                  <a:gd name="T3" fmla="*/ 2067 h 4882"/>
                  <a:gd name="T4" fmla="*/ 3452 w 4890"/>
                  <a:gd name="T5" fmla="*/ 1962 h 4882"/>
                  <a:gd name="T6" fmla="*/ 3434 w 4890"/>
                  <a:gd name="T7" fmla="*/ 1856 h 4882"/>
                  <a:gd name="T8" fmla="*/ 3388 w 4890"/>
                  <a:gd name="T9" fmla="*/ 1750 h 4882"/>
                  <a:gd name="T10" fmla="*/ 3317 w 4890"/>
                  <a:gd name="T11" fmla="*/ 1649 h 4882"/>
                  <a:gd name="T12" fmla="*/ 3222 w 4890"/>
                  <a:gd name="T13" fmla="*/ 1559 h 4882"/>
                  <a:gd name="T14" fmla="*/ 3118 w 4890"/>
                  <a:gd name="T15" fmla="*/ 1499 h 4882"/>
                  <a:gd name="T16" fmla="*/ 3012 w 4890"/>
                  <a:gd name="T17" fmla="*/ 1465 h 4882"/>
                  <a:gd name="T18" fmla="*/ 2907 w 4890"/>
                  <a:gd name="T19" fmla="*/ 1457 h 4882"/>
                  <a:gd name="T20" fmla="*/ 2805 w 4890"/>
                  <a:gd name="T21" fmla="*/ 1473 h 4882"/>
                  <a:gd name="T22" fmla="*/ 2712 w 4890"/>
                  <a:gd name="T23" fmla="*/ 1511 h 4882"/>
                  <a:gd name="T24" fmla="*/ 2627 w 4890"/>
                  <a:gd name="T25" fmla="*/ 1573 h 4882"/>
                  <a:gd name="T26" fmla="*/ 129 w 4890"/>
                  <a:gd name="T27" fmla="*/ 4045 h 4882"/>
                  <a:gd name="T28" fmla="*/ 69 w 4890"/>
                  <a:gd name="T29" fmla="*/ 4141 h 4882"/>
                  <a:gd name="T30" fmla="*/ 25 w 4890"/>
                  <a:gd name="T31" fmla="*/ 4247 h 4882"/>
                  <a:gd name="T32" fmla="*/ 2 w 4890"/>
                  <a:gd name="T33" fmla="*/ 4359 h 4882"/>
                  <a:gd name="T34" fmla="*/ 5 w 4890"/>
                  <a:gd name="T35" fmla="*/ 4475 h 4882"/>
                  <a:gd name="T36" fmla="*/ 37 w 4890"/>
                  <a:gd name="T37" fmla="*/ 4588 h 4882"/>
                  <a:gd name="T38" fmla="*/ 96 w 4890"/>
                  <a:gd name="T39" fmla="*/ 4688 h 4882"/>
                  <a:gd name="T40" fmla="*/ 163 w 4890"/>
                  <a:gd name="T41" fmla="*/ 4757 h 4882"/>
                  <a:gd name="T42" fmla="*/ 238 w 4890"/>
                  <a:gd name="T43" fmla="*/ 4807 h 4882"/>
                  <a:gd name="T44" fmla="*/ 336 w 4890"/>
                  <a:gd name="T45" fmla="*/ 4847 h 4882"/>
                  <a:gd name="T46" fmla="*/ 515 w 4890"/>
                  <a:gd name="T47" fmla="*/ 4876 h 4882"/>
                  <a:gd name="T48" fmla="*/ 4472 w 4890"/>
                  <a:gd name="T49" fmla="*/ 4879 h 4882"/>
                  <a:gd name="T50" fmla="*/ 4609 w 4890"/>
                  <a:gd name="T51" fmla="*/ 4854 h 4882"/>
                  <a:gd name="T52" fmla="*/ 4715 w 4890"/>
                  <a:gd name="T53" fmla="*/ 4802 h 4882"/>
                  <a:gd name="T54" fmla="*/ 4794 w 4890"/>
                  <a:gd name="T55" fmla="*/ 4725 h 4882"/>
                  <a:gd name="T56" fmla="*/ 4848 w 4890"/>
                  <a:gd name="T57" fmla="*/ 4623 h 4882"/>
                  <a:gd name="T58" fmla="*/ 4879 w 4890"/>
                  <a:gd name="T59" fmla="*/ 4497 h 4882"/>
                  <a:gd name="T60" fmla="*/ 4890 w 4890"/>
                  <a:gd name="T61" fmla="*/ 4350 h 4882"/>
                  <a:gd name="T62" fmla="*/ 4880 w 4890"/>
                  <a:gd name="T63" fmla="*/ 404 h 4882"/>
                  <a:gd name="T64" fmla="*/ 4847 w 4890"/>
                  <a:gd name="T65" fmla="*/ 273 h 4882"/>
                  <a:gd name="T66" fmla="*/ 4787 w 4890"/>
                  <a:gd name="T67" fmla="*/ 166 h 4882"/>
                  <a:gd name="T68" fmla="*/ 4702 w 4890"/>
                  <a:gd name="T69" fmla="*/ 87 h 4882"/>
                  <a:gd name="T70" fmla="*/ 4591 w 4890"/>
                  <a:gd name="T71" fmla="*/ 34 h 4882"/>
                  <a:gd name="T72" fmla="*/ 4455 w 4890"/>
                  <a:gd name="T73" fmla="*/ 5 h 4882"/>
                  <a:gd name="T74" fmla="*/ 507 w 4890"/>
                  <a:gd name="T75" fmla="*/ 1 h 4882"/>
                  <a:gd name="T76" fmla="*/ 364 w 4890"/>
                  <a:gd name="T77" fmla="*/ 24 h 4882"/>
                  <a:gd name="T78" fmla="*/ 244 w 4890"/>
                  <a:gd name="T79" fmla="*/ 73 h 4882"/>
                  <a:gd name="T80" fmla="*/ 147 w 4890"/>
                  <a:gd name="T81" fmla="*/ 147 h 4882"/>
                  <a:gd name="T82" fmla="*/ 76 w 4890"/>
                  <a:gd name="T83" fmla="*/ 244 h 4882"/>
                  <a:gd name="T84" fmla="*/ 30 w 4890"/>
                  <a:gd name="T85" fmla="*/ 362 h 4882"/>
                  <a:gd name="T86" fmla="*/ 12 w 4890"/>
                  <a:gd name="T87" fmla="*/ 499 h 4882"/>
                  <a:gd name="T88" fmla="*/ 936 w 4890"/>
                  <a:gd name="T89" fmla="*/ 1035 h 4882"/>
                  <a:gd name="T90" fmla="*/ 953 w 4890"/>
                  <a:gd name="T91" fmla="*/ 969 h 4882"/>
                  <a:gd name="T92" fmla="*/ 997 w 4890"/>
                  <a:gd name="T93" fmla="*/ 934 h 4882"/>
                  <a:gd name="T94" fmla="*/ 1069 w 4890"/>
                  <a:gd name="T95" fmla="*/ 922 h 4882"/>
                  <a:gd name="T96" fmla="*/ 3894 w 4890"/>
                  <a:gd name="T97" fmla="*/ 931 h 4882"/>
                  <a:gd name="T98" fmla="*/ 3941 w 4890"/>
                  <a:gd name="T99" fmla="*/ 962 h 4882"/>
                  <a:gd name="T100" fmla="*/ 3963 w 4890"/>
                  <a:gd name="T101" fmla="*/ 1021 h 4882"/>
                  <a:gd name="T102" fmla="*/ 3965 w 4890"/>
                  <a:gd name="T103" fmla="*/ 3856 h 4882"/>
                  <a:gd name="T104" fmla="*/ 3942 w 4890"/>
                  <a:gd name="T105" fmla="*/ 3913 h 4882"/>
                  <a:gd name="T106" fmla="*/ 3894 w 4890"/>
                  <a:gd name="T107" fmla="*/ 3947 h 4882"/>
                  <a:gd name="T108" fmla="*/ 1672 w 4890"/>
                  <a:gd name="T109" fmla="*/ 3955 h 4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0" h="4882">
                    <a:moveTo>
                      <a:pt x="3351" y="2246"/>
                    </a:moveTo>
                    <a:lnTo>
                      <a:pt x="3366" y="2228"/>
                    </a:lnTo>
                    <a:lnTo>
                      <a:pt x="3379" y="2208"/>
                    </a:lnTo>
                    <a:lnTo>
                      <a:pt x="3392" y="2188"/>
                    </a:lnTo>
                    <a:lnTo>
                      <a:pt x="3404" y="2169"/>
                    </a:lnTo>
                    <a:lnTo>
                      <a:pt x="3414" y="2149"/>
                    </a:lnTo>
                    <a:lnTo>
                      <a:pt x="3423" y="2128"/>
                    </a:lnTo>
                    <a:lnTo>
                      <a:pt x="3431" y="2109"/>
                    </a:lnTo>
                    <a:lnTo>
                      <a:pt x="3438" y="2088"/>
                    </a:lnTo>
                    <a:lnTo>
                      <a:pt x="3443" y="2067"/>
                    </a:lnTo>
                    <a:lnTo>
                      <a:pt x="3448" y="2046"/>
                    </a:lnTo>
                    <a:lnTo>
                      <a:pt x="3451" y="2025"/>
                    </a:lnTo>
                    <a:lnTo>
                      <a:pt x="3452" y="2005"/>
                    </a:lnTo>
                    <a:lnTo>
                      <a:pt x="3453" y="1983"/>
                    </a:lnTo>
                    <a:lnTo>
                      <a:pt x="3452" y="1962"/>
                    </a:lnTo>
                    <a:lnTo>
                      <a:pt x="3451" y="1940"/>
                    </a:lnTo>
                    <a:lnTo>
                      <a:pt x="3449" y="1919"/>
                    </a:lnTo>
                    <a:lnTo>
                      <a:pt x="3444" y="1898"/>
                    </a:lnTo>
                    <a:lnTo>
                      <a:pt x="3440" y="1876"/>
                    </a:lnTo>
                    <a:lnTo>
                      <a:pt x="3434" y="1856"/>
                    </a:lnTo>
                    <a:lnTo>
                      <a:pt x="3427" y="1834"/>
                    </a:lnTo>
                    <a:lnTo>
                      <a:pt x="3419" y="1813"/>
                    </a:lnTo>
                    <a:lnTo>
                      <a:pt x="3410" y="1792"/>
                    </a:lnTo>
                    <a:lnTo>
                      <a:pt x="3399" y="1771"/>
                    </a:lnTo>
                    <a:lnTo>
                      <a:pt x="3388" y="1750"/>
                    </a:lnTo>
                    <a:lnTo>
                      <a:pt x="3376" y="1730"/>
                    </a:lnTo>
                    <a:lnTo>
                      <a:pt x="3362" y="1709"/>
                    </a:lnTo>
                    <a:lnTo>
                      <a:pt x="3348" y="1688"/>
                    </a:lnTo>
                    <a:lnTo>
                      <a:pt x="3333" y="1668"/>
                    </a:lnTo>
                    <a:lnTo>
                      <a:pt x="3317" y="1649"/>
                    </a:lnTo>
                    <a:lnTo>
                      <a:pt x="3300" y="1628"/>
                    </a:lnTo>
                    <a:lnTo>
                      <a:pt x="3281" y="1610"/>
                    </a:lnTo>
                    <a:lnTo>
                      <a:pt x="3263" y="1590"/>
                    </a:lnTo>
                    <a:lnTo>
                      <a:pt x="3243" y="1574"/>
                    </a:lnTo>
                    <a:lnTo>
                      <a:pt x="3222" y="1559"/>
                    </a:lnTo>
                    <a:lnTo>
                      <a:pt x="3203" y="1544"/>
                    </a:lnTo>
                    <a:lnTo>
                      <a:pt x="3182" y="1531"/>
                    </a:lnTo>
                    <a:lnTo>
                      <a:pt x="3161" y="1519"/>
                    </a:lnTo>
                    <a:lnTo>
                      <a:pt x="3140" y="1508"/>
                    </a:lnTo>
                    <a:lnTo>
                      <a:pt x="3118" y="1499"/>
                    </a:lnTo>
                    <a:lnTo>
                      <a:pt x="3098" y="1489"/>
                    </a:lnTo>
                    <a:lnTo>
                      <a:pt x="3077" y="1482"/>
                    </a:lnTo>
                    <a:lnTo>
                      <a:pt x="3055" y="1475"/>
                    </a:lnTo>
                    <a:lnTo>
                      <a:pt x="3034" y="1470"/>
                    </a:lnTo>
                    <a:lnTo>
                      <a:pt x="3012" y="1465"/>
                    </a:lnTo>
                    <a:lnTo>
                      <a:pt x="2991" y="1462"/>
                    </a:lnTo>
                    <a:lnTo>
                      <a:pt x="2970" y="1459"/>
                    </a:lnTo>
                    <a:lnTo>
                      <a:pt x="2949" y="1457"/>
                    </a:lnTo>
                    <a:lnTo>
                      <a:pt x="2928" y="1457"/>
                    </a:lnTo>
                    <a:lnTo>
                      <a:pt x="2907" y="1457"/>
                    </a:lnTo>
                    <a:lnTo>
                      <a:pt x="2886" y="1458"/>
                    </a:lnTo>
                    <a:lnTo>
                      <a:pt x="2866" y="1460"/>
                    </a:lnTo>
                    <a:lnTo>
                      <a:pt x="2846" y="1464"/>
                    </a:lnTo>
                    <a:lnTo>
                      <a:pt x="2826" y="1467"/>
                    </a:lnTo>
                    <a:lnTo>
                      <a:pt x="2805" y="1473"/>
                    </a:lnTo>
                    <a:lnTo>
                      <a:pt x="2786" y="1479"/>
                    </a:lnTo>
                    <a:lnTo>
                      <a:pt x="2767" y="1486"/>
                    </a:lnTo>
                    <a:lnTo>
                      <a:pt x="2747" y="1493"/>
                    </a:lnTo>
                    <a:lnTo>
                      <a:pt x="2729" y="1502"/>
                    </a:lnTo>
                    <a:lnTo>
                      <a:pt x="2712" y="1511"/>
                    </a:lnTo>
                    <a:lnTo>
                      <a:pt x="2693" y="1522"/>
                    </a:lnTo>
                    <a:lnTo>
                      <a:pt x="2677" y="1533"/>
                    </a:lnTo>
                    <a:lnTo>
                      <a:pt x="2660" y="1545"/>
                    </a:lnTo>
                    <a:lnTo>
                      <a:pt x="2643" y="1559"/>
                    </a:lnTo>
                    <a:lnTo>
                      <a:pt x="2627" y="1573"/>
                    </a:lnTo>
                    <a:lnTo>
                      <a:pt x="187" y="3978"/>
                    </a:lnTo>
                    <a:lnTo>
                      <a:pt x="172" y="3994"/>
                    </a:lnTo>
                    <a:lnTo>
                      <a:pt x="157" y="4010"/>
                    </a:lnTo>
                    <a:lnTo>
                      <a:pt x="143" y="4028"/>
                    </a:lnTo>
                    <a:lnTo>
                      <a:pt x="129" y="4045"/>
                    </a:lnTo>
                    <a:lnTo>
                      <a:pt x="117" y="4064"/>
                    </a:lnTo>
                    <a:lnTo>
                      <a:pt x="104" y="4082"/>
                    </a:lnTo>
                    <a:lnTo>
                      <a:pt x="91" y="4101"/>
                    </a:lnTo>
                    <a:lnTo>
                      <a:pt x="80" y="4121"/>
                    </a:lnTo>
                    <a:lnTo>
                      <a:pt x="69" y="4141"/>
                    </a:lnTo>
                    <a:lnTo>
                      <a:pt x="59" y="4162"/>
                    </a:lnTo>
                    <a:lnTo>
                      <a:pt x="50" y="4183"/>
                    </a:lnTo>
                    <a:lnTo>
                      <a:pt x="40" y="4203"/>
                    </a:lnTo>
                    <a:lnTo>
                      <a:pt x="32" y="4225"/>
                    </a:lnTo>
                    <a:lnTo>
                      <a:pt x="25" y="4247"/>
                    </a:lnTo>
                    <a:lnTo>
                      <a:pt x="18" y="4269"/>
                    </a:lnTo>
                    <a:lnTo>
                      <a:pt x="13" y="4291"/>
                    </a:lnTo>
                    <a:lnTo>
                      <a:pt x="8" y="4314"/>
                    </a:lnTo>
                    <a:lnTo>
                      <a:pt x="5" y="4337"/>
                    </a:lnTo>
                    <a:lnTo>
                      <a:pt x="2" y="4359"/>
                    </a:lnTo>
                    <a:lnTo>
                      <a:pt x="1" y="4383"/>
                    </a:lnTo>
                    <a:lnTo>
                      <a:pt x="0" y="4406"/>
                    </a:lnTo>
                    <a:lnTo>
                      <a:pt x="0" y="4429"/>
                    </a:lnTo>
                    <a:lnTo>
                      <a:pt x="2" y="4452"/>
                    </a:lnTo>
                    <a:lnTo>
                      <a:pt x="5" y="4475"/>
                    </a:lnTo>
                    <a:lnTo>
                      <a:pt x="8" y="4498"/>
                    </a:lnTo>
                    <a:lnTo>
                      <a:pt x="14" y="4521"/>
                    </a:lnTo>
                    <a:lnTo>
                      <a:pt x="20" y="4543"/>
                    </a:lnTo>
                    <a:lnTo>
                      <a:pt x="28" y="4566"/>
                    </a:lnTo>
                    <a:lnTo>
                      <a:pt x="37" y="4588"/>
                    </a:lnTo>
                    <a:lnTo>
                      <a:pt x="46" y="4610"/>
                    </a:lnTo>
                    <a:lnTo>
                      <a:pt x="59" y="4632"/>
                    </a:lnTo>
                    <a:lnTo>
                      <a:pt x="72" y="4654"/>
                    </a:lnTo>
                    <a:lnTo>
                      <a:pt x="83" y="4671"/>
                    </a:lnTo>
                    <a:lnTo>
                      <a:pt x="96" y="4688"/>
                    </a:lnTo>
                    <a:lnTo>
                      <a:pt x="109" y="4704"/>
                    </a:lnTo>
                    <a:lnTo>
                      <a:pt x="121" y="4718"/>
                    </a:lnTo>
                    <a:lnTo>
                      <a:pt x="135" y="4731"/>
                    </a:lnTo>
                    <a:lnTo>
                      <a:pt x="149" y="4744"/>
                    </a:lnTo>
                    <a:lnTo>
                      <a:pt x="163" y="4757"/>
                    </a:lnTo>
                    <a:lnTo>
                      <a:pt x="178" y="4768"/>
                    </a:lnTo>
                    <a:lnTo>
                      <a:pt x="192" y="4779"/>
                    </a:lnTo>
                    <a:lnTo>
                      <a:pt x="207" y="4789"/>
                    </a:lnTo>
                    <a:lnTo>
                      <a:pt x="222" y="4798"/>
                    </a:lnTo>
                    <a:lnTo>
                      <a:pt x="238" y="4807"/>
                    </a:lnTo>
                    <a:lnTo>
                      <a:pt x="253" y="4815"/>
                    </a:lnTo>
                    <a:lnTo>
                      <a:pt x="269" y="4823"/>
                    </a:lnTo>
                    <a:lnTo>
                      <a:pt x="285" y="4830"/>
                    </a:lnTo>
                    <a:lnTo>
                      <a:pt x="303" y="4835"/>
                    </a:lnTo>
                    <a:lnTo>
                      <a:pt x="336" y="4847"/>
                    </a:lnTo>
                    <a:lnTo>
                      <a:pt x="371" y="4855"/>
                    </a:lnTo>
                    <a:lnTo>
                      <a:pt x="406" y="4863"/>
                    </a:lnTo>
                    <a:lnTo>
                      <a:pt x="441" y="4868"/>
                    </a:lnTo>
                    <a:lnTo>
                      <a:pt x="478" y="4872"/>
                    </a:lnTo>
                    <a:lnTo>
                      <a:pt x="515" y="4876"/>
                    </a:lnTo>
                    <a:lnTo>
                      <a:pt x="553" y="4878"/>
                    </a:lnTo>
                    <a:lnTo>
                      <a:pt x="592" y="4879"/>
                    </a:lnTo>
                    <a:lnTo>
                      <a:pt x="4409" y="4882"/>
                    </a:lnTo>
                    <a:lnTo>
                      <a:pt x="4441" y="4881"/>
                    </a:lnTo>
                    <a:lnTo>
                      <a:pt x="4472" y="4879"/>
                    </a:lnTo>
                    <a:lnTo>
                      <a:pt x="4501" y="4876"/>
                    </a:lnTo>
                    <a:lnTo>
                      <a:pt x="4530" y="4872"/>
                    </a:lnTo>
                    <a:lnTo>
                      <a:pt x="4558" y="4867"/>
                    </a:lnTo>
                    <a:lnTo>
                      <a:pt x="4583" y="4861"/>
                    </a:lnTo>
                    <a:lnTo>
                      <a:pt x="4609" y="4854"/>
                    </a:lnTo>
                    <a:lnTo>
                      <a:pt x="4632" y="4846"/>
                    </a:lnTo>
                    <a:lnTo>
                      <a:pt x="4654" y="4837"/>
                    </a:lnTo>
                    <a:lnTo>
                      <a:pt x="4676" y="4826"/>
                    </a:lnTo>
                    <a:lnTo>
                      <a:pt x="4695" y="4815"/>
                    </a:lnTo>
                    <a:lnTo>
                      <a:pt x="4715" y="4802"/>
                    </a:lnTo>
                    <a:lnTo>
                      <a:pt x="4732" y="4788"/>
                    </a:lnTo>
                    <a:lnTo>
                      <a:pt x="4750" y="4774"/>
                    </a:lnTo>
                    <a:lnTo>
                      <a:pt x="4766" y="4758"/>
                    </a:lnTo>
                    <a:lnTo>
                      <a:pt x="4780" y="4742"/>
                    </a:lnTo>
                    <a:lnTo>
                      <a:pt x="4794" y="4725"/>
                    </a:lnTo>
                    <a:lnTo>
                      <a:pt x="4806" y="4706"/>
                    </a:lnTo>
                    <a:lnTo>
                      <a:pt x="4818" y="4686"/>
                    </a:lnTo>
                    <a:lnTo>
                      <a:pt x="4829" y="4667"/>
                    </a:lnTo>
                    <a:lnTo>
                      <a:pt x="4839" y="4645"/>
                    </a:lnTo>
                    <a:lnTo>
                      <a:pt x="4848" y="4623"/>
                    </a:lnTo>
                    <a:lnTo>
                      <a:pt x="4856" y="4600"/>
                    </a:lnTo>
                    <a:lnTo>
                      <a:pt x="4863" y="4576"/>
                    </a:lnTo>
                    <a:lnTo>
                      <a:pt x="4869" y="4550"/>
                    </a:lnTo>
                    <a:lnTo>
                      <a:pt x="4875" y="4525"/>
                    </a:lnTo>
                    <a:lnTo>
                      <a:pt x="4879" y="4497"/>
                    </a:lnTo>
                    <a:lnTo>
                      <a:pt x="4883" y="4469"/>
                    </a:lnTo>
                    <a:lnTo>
                      <a:pt x="4885" y="4441"/>
                    </a:lnTo>
                    <a:lnTo>
                      <a:pt x="4887" y="4411"/>
                    </a:lnTo>
                    <a:lnTo>
                      <a:pt x="4888" y="4381"/>
                    </a:lnTo>
                    <a:lnTo>
                      <a:pt x="4890" y="4350"/>
                    </a:lnTo>
                    <a:lnTo>
                      <a:pt x="4890" y="529"/>
                    </a:lnTo>
                    <a:lnTo>
                      <a:pt x="4888" y="497"/>
                    </a:lnTo>
                    <a:lnTo>
                      <a:pt x="4887" y="464"/>
                    </a:lnTo>
                    <a:lnTo>
                      <a:pt x="4884" y="434"/>
                    </a:lnTo>
                    <a:lnTo>
                      <a:pt x="4880" y="404"/>
                    </a:lnTo>
                    <a:lnTo>
                      <a:pt x="4876" y="376"/>
                    </a:lnTo>
                    <a:lnTo>
                      <a:pt x="4870" y="349"/>
                    </a:lnTo>
                    <a:lnTo>
                      <a:pt x="4863" y="322"/>
                    </a:lnTo>
                    <a:lnTo>
                      <a:pt x="4855" y="297"/>
                    </a:lnTo>
                    <a:lnTo>
                      <a:pt x="4847" y="273"/>
                    </a:lnTo>
                    <a:lnTo>
                      <a:pt x="4836" y="250"/>
                    </a:lnTo>
                    <a:lnTo>
                      <a:pt x="4826" y="228"/>
                    </a:lnTo>
                    <a:lnTo>
                      <a:pt x="4814" y="206"/>
                    </a:lnTo>
                    <a:lnTo>
                      <a:pt x="4801" y="186"/>
                    </a:lnTo>
                    <a:lnTo>
                      <a:pt x="4787" y="166"/>
                    </a:lnTo>
                    <a:lnTo>
                      <a:pt x="4772" y="149"/>
                    </a:lnTo>
                    <a:lnTo>
                      <a:pt x="4757" y="132"/>
                    </a:lnTo>
                    <a:lnTo>
                      <a:pt x="4739" y="116"/>
                    </a:lnTo>
                    <a:lnTo>
                      <a:pt x="4721" y="101"/>
                    </a:lnTo>
                    <a:lnTo>
                      <a:pt x="4702" y="87"/>
                    </a:lnTo>
                    <a:lnTo>
                      <a:pt x="4682" y="74"/>
                    </a:lnTo>
                    <a:lnTo>
                      <a:pt x="4661" y="62"/>
                    </a:lnTo>
                    <a:lnTo>
                      <a:pt x="4639" y="52"/>
                    </a:lnTo>
                    <a:lnTo>
                      <a:pt x="4616" y="42"/>
                    </a:lnTo>
                    <a:lnTo>
                      <a:pt x="4591" y="34"/>
                    </a:lnTo>
                    <a:lnTo>
                      <a:pt x="4566" y="25"/>
                    </a:lnTo>
                    <a:lnTo>
                      <a:pt x="4539" y="18"/>
                    </a:lnTo>
                    <a:lnTo>
                      <a:pt x="4513" y="13"/>
                    </a:lnTo>
                    <a:lnTo>
                      <a:pt x="4484" y="8"/>
                    </a:lnTo>
                    <a:lnTo>
                      <a:pt x="4455" y="5"/>
                    </a:lnTo>
                    <a:lnTo>
                      <a:pt x="4424" y="2"/>
                    </a:lnTo>
                    <a:lnTo>
                      <a:pt x="4393" y="1"/>
                    </a:lnTo>
                    <a:lnTo>
                      <a:pt x="4360" y="0"/>
                    </a:lnTo>
                    <a:lnTo>
                      <a:pt x="540" y="0"/>
                    </a:lnTo>
                    <a:lnTo>
                      <a:pt x="507" y="1"/>
                    </a:lnTo>
                    <a:lnTo>
                      <a:pt x="477" y="3"/>
                    </a:lnTo>
                    <a:lnTo>
                      <a:pt x="447" y="7"/>
                    </a:lnTo>
                    <a:lnTo>
                      <a:pt x="418" y="12"/>
                    </a:lnTo>
                    <a:lnTo>
                      <a:pt x="391" y="17"/>
                    </a:lnTo>
                    <a:lnTo>
                      <a:pt x="364" y="24"/>
                    </a:lnTo>
                    <a:lnTo>
                      <a:pt x="337" y="31"/>
                    </a:lnTo>
                    <a:lnTo>
                      <a:pt x="313" y="40"/>
                    </a:lnTo>
                    <a:lnTo>
                      <a:pt x="289" y="51"/>
                    </a:lnTo>
                    <a:lnTo>
                      <a:pt x="266" y="61"/>
                    </a:lnTo>
                    <a:lnTo>
                      <a:pt x="244" y="73"/>
                    </a:lnTo>
                    <a:lnTo>
                      <a:pt x="222" y="86"/>
                    </a:lnTo>
                    <a:lnTo>
                      <a:pt x="202" y="99"/>
                    </a:lnTo>
                    <a:lnTo>
                      <a:pt x="183" y="114"/>
                    </a:lnTo>
                    <a:lnTo>
                      <a:pt x="164" y="131"/>
                    </a:lnTo>
                    <a:lnTo>
                      <a:pt x="147" y="147"/>
                    </a:lnTo>
                    <a:lnTo>
                      <a:pt x="131" y="164"/>
                    </a:lnTo>
                    <a:lnTo>
                      <a:pt x="116" y="183"/>
                    </a:lnTo>
                    <a:lnTo>
                      <a:pt x="102" y="202"/>
                    </a:lnTo>
                    <a:lnTo>
                      <a:pt x="88" y="223"/>
                    </a:lnTo>
                    <a:lnTo>
                      <a:pt x="76" y="244"/>
                    </a:lnTo>
                    <a:lnTo>
                      <a:pt x="65" y="266"/>
                    </a:lnTo>
                    <a:lnTo>
                      <a:pt x="54" y="289"/>
                    </a:lnTo>
                    <a:lnTo>
                      <a:pt x="45" y="312"/>
                    </a:lnTo>
                    <a:lnTo>
                      <a:pt x="37" y="336"/>
                    </a:lnTo>
                    <a:lnTo>
                      <a:pt x="30" y="362"/>
                    </a:lnTo>
                    <a:lnTo>
                      <a:pt x="24" y="388"/>
                    </a:lnTo>
                    <a:lnTo>
                      <a:pt x="20" y="415"/>
                    </a:lnTo>
                    <a:lnTo>
                      <a:pt x="15" y="443"/>
                    </a:lnTo>
                    <a:lnTo>
                      <a:pt x="13" y="470"/>
                    </a:lnTo>
                    <a:lnTo>
                      <a:pt x="12" y="499"/>
                    </a:lnTo>
                    <a:lnTo>
                      <a:pt x="10" y="529"/>
                    </a:lnTo>
                    <a:lnTo>
                      <a:pt x="10" y="3640"/>
                    </a:lnTo>
                    <a:lnTo>
                      <a:pt x="935" y="2721"/>
                    </a:lnTo>
                    <a:lnTo>
                      <a:pt x="935" y="1053"/>
                    </a:lnTo>
                    <a:lnTo>
                      <a:pt x="936" y="1035"/>
                    </a:lnTo>
                    <a:lnTo>
                      <a:pt x="937" y="1020"/>
                    </a:lnTo>
                    <a:lnTo>
                      <a:pt x="940" y="1005"/>
                    </a:lnTo>
                    <a:lnTo>
                      <a:pt x="944" y="993"/>
                    </a:lnTo>
                    <a:lnTo>
                      <a:pt x="949" y="980"/>
                    </a:lnTo>
                    <a:lnTo>
                      <a:pt x="953" y="969"/>
                    </a:lnTo>
                    <a:lnTo>
                      <a:pt x="960" y="960"/>
                    </a:lnTo>
                    <a:lnTo>
                      <a:pt x="968" y="952"/>
                    </a:lnTo>
                    <a:lnTo>
                      <a:pt x="976" y="945"/>
                    </a:lnTo>
                    <a:lnTo>
                      <a:pt x="986" y="938"/>
                    </a:lnTo>
                    <a:lnTo>
                      <a:pt x="997" y="934"/>
                    </a:lnTo>
                    <a:lnTo>
                      <a:pt x="1009" y="929"/>
                    </a:lnTo>
                    <a:lnTo>
                      <a:pt x="1021" y="927"/>
                    </a:lnTo>
                    <a:lnTo>
                      <a:pt x="1036" y="924"/>
                    </a:lnTo>
                    <a:lnTo>
                      <a:pt x="1051" y="923"/>
                    </a:lnTo>
                    <a:lnTo>
                      <a:pt x="1069" y="922"/>
                    </a:lnTo>
                    <a:lnTo>
                      <a:pt x="3836" y="924"/>
                    </a:lnTo>
                    <a:lnTo>
                      <a:pt x="3852" y="924"/>
                    </a:lnTo>
                    <a:lnTo>
                      <a:pt x="3867" y="925"/>
                    </a:lnTo>
                    <a:lnTo>
                      <a:pt x="3881" y="928"/>
                    </a:lnTo>
                    <a:lnTo>
                      <a:pt x="3894" y="931"/>
                    </a:lnTo>
                    <a:lnTo>
                      <a:pt x="3905" y="935"/>
                    </a:lnTo>
                    <a:lnTo>
                      <a:pt x="3916" y="941"/>
                    </a:lnTo>
                    <a:lnTo>
                      <a:pt x="3925" y="946"/>
                    </a:lnTo>
                    <a:lnTo>
                      <a:pt x="3933" y="954"/>
                    </a:lnTo>
                    <a:lnTo>
                      <a:pt x="3941" y="962"/>
                    </a:lnTo>
                    <a:lnTo>
                      <a:pt x="3947" y="972"/>
                    </a:lnTo>
                    <a:lnTo>
                      <a:pt x="3953" y="983"/>
                    </a:lnTo>
                    <a:lnTo>
                      <a:pt x="3957" y="995"/>
                    </a:lnTo>
                    <a:lnTo>
                      <a:pt x="3961" y="1008"/>
                    </a:lnTo>
                    <a:lnTo>
                      <a:pt x="3963" y="1021"/>
                    </a:lnTo>
                    <a:lnTo>
                      <a:pt x="3964" y="1036"/>
                    </a:lnTo>
                    <a:lnTo>
                      <a:pt x="3965" y="1053"/>
                    </a:lnTo>
                    <a:lnTo>
                      <a:pt x="3966" y="3826"/>
                    </a:lnTo>
                    <a:lnTo>
                      <a:pt x="3966" y="3842"/>
                    </a:lnTo>
                    <a:lnTo>
                      <a:pt x="3965" y="3856"/>
                    </a:lnTo>
                    <a:lnTo>
                      <a:pt x="3962" y="3870"/>
                    </a:lnTo>
                    <a:lnTo>
                      <a:pt x="3958" y="3881"/>
                    </a:lnTo>
                    <a:lnTo>
                      <a:pt x="3955" y="3893"/>
                    </a:lnTo>
                    <a:lnTo>
                      <a:pt x="3949" y="3903"/>
                    </a:lnTo>
                    <a:lnTo>
                      <a:pt x="3942" y="3913"/>
                    </a:lnTo>
                    <a:lnTo>
                      <a:pt x="3935" y="3922"/>
                    </a:lnTo>
                    <a:lnTo>
                      <a:pt x="3926" y="3930"/>
                    </a:lnTo>
                    <a:lnTo>
                      <a:pt x="3917" y="3937"/>
                    </a:lnTo>
                    <a:lnTo>
                      <a:pt x="3905" y="3942"/>
                    </a:lnTo>
                    <a:lnTo>
                      <a:pt x="3894" y="3947"/>
                    </a:lnTo>
                    <a:lnTo>
                      <a:pt x="3881" y="3950"/>
                    </a:lnTo>
                    <a:lnTo>
                      <a:pt x="3867" y="3953"/>
                    </a:lnTo>
                    <a:lnTo>
                      <a:pt x="3852" y="3954"/>
                    </a:lnTo>
                    <a:lnTo>
                      <a:pt x="3836" y="3955"/>
                    </a:lnTo>
                    <a:lnTo>
                      <a:pt x="1672" y="3955"/>
                    </a:lnTo>
                    <a:lnTo>
                      <a:pt x="3351" y="2246"/>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49" name="Freeform 7"/>
              <p:cNvSpPr>
                <a:spLocks/>
              </p:cNvSpPr>
              <p:nvPr/>
            </p:nvSpPr>
            <p:spPr bwMode="auto">
              <a:xfrm>
                <a:off x="2929312" y="2805116"/>
                <a:ext cx="6972300" cy="1235073"/>
              </a:xfrm>
              <a:custGeom>
                <a:avLst/>
                <a:gdLst>
                  <a:gd name="T0" fmla="*/ 12126 w 13175"/>
                  <a:gd name="T1" fmla="*/ 57 h 2333"/>
                  <a:gd name="T2" fmla="*/ 12474 w 13175"/>
                  <a:gd name="T3" fmla="*/ 86 h 2333"/>
                  <a:gd name="T4" fmla="*/ 12345 w 13175"/>
                  <a:gd name="T5" fmla="*/ 608 h 2333"/>
                  <a:gd name="T6" fmla="*/ 12137 w 13175"/>
                  <a:gd name="T7" fmla="*/ 548 h 2333"/>
                  <a:gd name="T8" fmla="*/ 11985 w 13175"/>
                  <a:gd name="T9" fmla="*/ 594 h 2333"/>
                  <a:gd name="T10" fmla="*/ 11921 w 13175"/>
                  <a:gd name="T11" fmla="*/ 706 h 2333"/>
                  <a:gd name="T12" fmla="*/ 11993 w 13175"/>
                  <a:gd name="T13" fmla="*/ 830 h 2333"/>
                  <a:gd name="T14" fmla="*/ 12793 w 13175"/>
                  <a:gd name="T15" fmla="*/ 1087 h 2333"/>
                  <a:gd name="T16" fmla="*/ 13009 w 13175"/>
                  <a:gd name="T17" fmla="*/ 1228 h 2333"/>
                  <a:gd name="T18" fmla="*/ 13131 w 13175"/>
                  <a:gd name="T19" fmla="*/ 1425 h 2333"/>
                  <a:gd name="T20" fmla="*/ 13163 w 13175"/>
                  <a:gd name="T21" fmla="*/ 1671 h 2333"/>
                  <a:gd name="T22" fmla="*/ 13086 w 13175"/>
                  <a:gd name="T23" fmla="*/ 1946 h 2333"/>
                  <a:gd name="T24" fmla="*/ 12908 w 13175"/>
                  <a:gd name="T25" fmla="*/ 2155 h 2333"/>
                  <a:gd name="T26" fmla="*/ 12668 w 13175"/>
                  <a:gd name="T27" fmla="*/ 2285 h 2333"/>
                  <a:gd name="T28" fmla="*/ 12366 w 13175"/>
                  <a:gd name="T29" fmla="*/ 2333 h 2333"/>
                  <a:gd name="T30" fmla="*/ 11940 w 13175"/>
                  <a:gd name="T31" fmla="*/ 2287 h 2333"/>
                  <a:gd name="T32" fmla="*/ 11716 w 13175"/>
                  <a:gd name="T33" fmla="*/ 2199 h 2333"/>
                  <a:gd name="T34" fmla="*/ 9545 w 13175"/>
                  <a:gd name="T35" fmla="*/ 2145 h 2333"/>
                  <a:gd name="T36" fmla="*/ 9293 w 13175"/>
                  <a:gd name="T37" fmla="*/ 2242 h 2333"/>
                  <a:gd name="T38" fmla="*/ 8750 w 13175"/>
                  <a:gd name="T39" fmla="*/ 2257 h 2333"/>
                  <a:gd name="T40" fmla="*/ 8431 w 13175"/>
                  <a:gd name="T41" fmla="*/ 2184 h 2333"/>
                  <a:gd name="T42" fmla="*/ 8186 w 13175"/>
                  <a:gd name="T43" fmla="*/ 2017 h 2333"/>
                  <a:gd name="T44" fmla="*/ 8057 w 13175"/>
                  <a:gd name="T45" fmla="*/ 1767 h 2333"/>
                  <a:gd name="T46" fmla="*/ 4800 w 13175"/>
                  <a:gd name="T47" fmla="*/ 713 h 2333"/>
                  <a:gd name="T48" fmla="*/ 1702 w 13175"/>
                  <a:gd name="T49" fmla="*/ 887 h 2333"/>
                  <a:gd name="T50" fmla="*/ 1669 w 13175"/>
                  <a:gd name="T51" fmla="*/ 795 h 2333"/>
                  <a:gd name="T52" fmla="*/ 1551 w 13175"/>
                  <a:gd name="T53" fmla="*/ 722 h 2333"/>
                  <a:gd name="T54" fmla="*/ 1316 w 13175"/>
                  <a:gd name="T55" fmla="*/ 715 h 2333"/>
                  <a:gd name="T56" fmla="*/ 1138 w 13175"/>
                  <a:gd name="T57" fmla="*/ 844 h 2333"/>
                  <a:gd name="T58" fmla="*/ 197 w 13175"/>
                  <a:gd name="T59" fmla="*/ 1666 h 2333"/>
                  <a:gd name="T60" fmla="*/ 1374 w 13175"/>
                  <a:gd name="T61" fmla="*/ 133 h 2333"/>
                  <a:gd name="T62" fmla="*/ 1691 w 13175"/>
                  <a:gd name="T63" fmla="*/ 61 h 2333"/>
                  <a:gd name="T64" fmla="*/ 2057 w 13175"/>
                  <a:gd name="T65" fmla="*/ 77 h 2333"/>
                  <a:gd name="T66" fmla="*/ 2264 w 13175"/>
                  <a:gd name="T67" fmla="*/ 148 h 2333"/>
                  <a:gd name="T68" fmla="*/ 2429 w 13175"/>
                  <a:gd name="T69" fmla="*/ 267 h 2333"/>
                  <a:gd name="T70" fmla="*/ 2566 w 13175"/>
                  <a:gd name="T71" fmla="*/ 467 h 2333"/>
                  <a:gd name="T72" fmla="*/ 2622 w 13175"/>
                  <a:gd name="T73" fmla="*/ 701 h 2333"/>
                  <a:gd name="T74" fmla="*/ 5881 w 13175"/>
                  <a:gd name="T75" fmla="*/ 711 h 2333"/>
                  <a:gd name="T76" fmla="*/ 8957 w 13175"/>
                  <a:gd name="T77" fmla="*/ 1420 h 2333"/>
                  <a:gd name="T78" fmla="*/ 9008 w 13175"/>
                  <a:gd name="T79" fmla="*/ 1541 h 2333"/>
                  <a:gd name="T80" fmla="*/ 9105 w 13175"/>
                  <a:gd name="T81" fmla="*/ 1626 h 2333"/>
                  <a:gd name="T82" fmla="*/ 9232 w 13175"/>
                  <a:gd name="T83" fmla="*/ 1664 h 2333"/>
                  <a:gd name="T84" fmla="*/ 9400 w 13175"/>
                  <a:gd name="T85" fmla="*/ 1635 h 2333"/>
                  <a:gd name="T86" fmla="*/ 9497 w 13175"/>
                  <a:gd name="T87" fmla="*/ 1560 h 2333"/>
                  <a:gd name="T88" fmla="*/ 9553 w 13175"/>
                  <a:gd name="T89" fmla="*/ 1432 h 2333"/>
                  <a:gd name="T90" fmla="*/ 11700 w 13175"/>
                  <a:gd name="T91" fmla="*/ 1664 h 2333"/>
                  <a:gd name="T92" fmla="*/ 11856 w 13175"/>
                  <a:gd name="T93" fmla="*/ 1771 h 2333"/>
                  <a:gd name="T94" fmla="*/ 12054 w 13175"/>
                  <a:gd name="T95" fmla="*/ 1836 h 2333"/>
                  <a:gd name="T96" fmla="*/ 12224 w 13175"/>
                  <a:gd name="T97" fmla="*/ 1829 h 2333"/>
                  <a:gd name="T98" fmla="*/ 12304 w 13175"/>
                  <a:gd name="T99" fmla="*/ 1730 h 2333"/>
                  <a:gd name="T100" fmla="*/ 12307 w 13175"/>
                  <a:gd name="T101" fmla="*/ 1630 h 2333"/>
                  <a:gd name="T102" fmla="*/ 12241 w 13175"/>
                  <a:gd name="T103" fmla="*/ 1554 h 2333"/>
                  <a:gd name="T104" fmla="*/ 11928 w 13175"/>
                  <a:gd name="T105" fmla="*/ 1442 h 2333"/>
                  <a:gd name="T106" fmla="*/ 11396 w 13175"/>
                  <a:gd name="T107" fmla="*/ 1249 h 2333"/>
                  <a:gd name="T108" fmla="*/ 11173 w 13175"/>
                  <a:gd name="T109" fmla="*/ 1108 h 2333"/>
                  <a:gd name="T110" fmla="*/ 11065 w 13175"/>
                  <a:gd name="T111" fmla="*/ 971 h 2333"/>
                  <a:gd name="T112" fmla="*/ 11018 w 13175"/>
                  <a:gd name="T113" fmla="*/ 815 h 2333"/>
                  <a:gd name="T114" fmla="*/ 11031 w 13175"/>
                  <a:gd name="T115" fmla="*/ 499 h 2333"/>
                  <a:gd name="T116" fmla="*/ 11160 w 13175"/>
                  <a:gd name="T117" fmla="*/ 263 h 2333"/>
                  <a:gd name="T118" fmla="*/ 11378 w 13175"/>
                  <a:gd name="T119" fmla="*/ 94 h 2333"/>
                  <a:gd name="T120" fmla="*/ 11634 w 13175"/>
                  <a:gd name="T121" fmla="*/ 7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75" h="2333">
                    <a:moveTo>
                      <a:pt x="11718" y="0"/>
                    </a:moveTo>
                    <a:lnTo>
                      <a:pt x="11777" y="2"/>
                    </a:lnTo>
                    <a:lnTo>
                      <a:pt x="11832" y="6"/>
                    </a:lnTo>
                    <a:lnTo>
                      <a:pt x="11886" y="10"/>
                    </a:lnTo>
                    <a:lnTo>
                      <a:pt x="11938" y="16"/>
                    </a:lnTo>
                    <a:lnTo>
                      <a:pt x="11986" y="24"/>
                    </a:lnTo>
                    <a:lnTo>
                      <a:pt x="12035" y="34"/>
                    </a:lnTo>
                    <a:lnTo>
                      <a:pt x="12081" y="44"/>
                    </a:lnTo>
                    <a:lnTo>
                      <a:pt x="12126" y="57"/>
                    </a:lnTo>
                    <a:lnTo>
                      <a:pt x="12170" y="71"/>
                    </a:lnTo>
                    <a:lnTo>
                      <a:pt x="12214" y="86"/>
                    </a:lnTo>
                    <a:lnTo>
                      <a:pt x="12256" y="103"/>
                    </a:lnTo>
                    <a:lnTo>
                      <a:pt x="12299" y="123"/>
                    </a:lnTo>
                    <a:lnTo>
                      <a:pt x="12342" y="143"/>
                    </a:lnTo>
                    <a:lnTo>
                      <a:pt x="12385" y="165"/>
                    </a:lnTo>
                    <a:lnTo>
                      <a:pt x="12429" y="190"/>
                    </a:lnTo>
                    <a:lnTo>
                      <a:pt x="12473" y="215"/>
                    </a:lnTo>
                    <a:lnTo>
                      <a:pt x="12474" y="86"/>
                    </a:lnTo>
                    <a:lnTo>
                      <a:pt x="13175" y="84"/>
                    </a:lnTo>
                    <a:lnTo>
                      <a:pt x="13175" y="711"/>
                    </a:lnTo>
                    <a:lnTo>
                      <a:pt x="12475" y="711"/>
                    </a:lnTo>
                    <a:lnTo>
                      <a:pt x="12453" y="690"/>
                    </a:lnTo>
                    <a:lnTo>
                      <a:pt x="12431" y="670"/>
                    </a:lnTo>
                    <a:lnTo>
                      <a:pt x="12410" y="653"/>
                    </a:lnTo>
                    <a:lnTo>
                      <a:pt x="12388" y="637"/>
                    </a:lnTo>
                    <a:lnTo>
                      <a:pt x="12367" y="621"/>
                    </a:lnTo>
                    <a:lnTo>
                      <a:pt x="12345" y="608"/>
                    </a:lnTo>
                    <a:lnTo>
                      <a:pt x="12323" y="595"/>
                    </a:lnTo>
                    <a:lnTo>
                      <a:pt x="12302" y="585"/>
                    </a:lnTo>
                    <a:lnTo>
                      <a:pt x="12280" y="574"/>
                    </a:lnTo>
                    <a:lnTo>
                      <a:pt x="12258" y="566"/>
                    </a:lnTo>
                    <a:lnTo>
                      <a:pt x="12235" y="560"/>
                    </a:lnTo>
                    <a:lnTo>
                      <a:pt x="12211" y="555"/>
                    </a:lnTo>
                    <a:lnTo>
                      <a:pt x="12187" y="551"/>
                    </a:lnTo>
                    <a:lnTo>
                      <a:pt x="12163" y="549"/>
                    </a:lnTo>
                    <a:lnTo>
                      <a:pt x="12137" y="548"/>
                    </a:lnTo>
                    <a:lnTo>
                      <a:pt x="12112" y="549"/>
                    </a:lnTo>
                    <a:lnTo>
                      <a:pt x="12095" y="551"/>
                    </a:lnTo>
                    <a:lnTo>
                      <a:pt x="12076" y="555"/>
                    </a:lnTo>
                    <a:lnTo>
                      <a:pt x="12060" y="558"/>
                    </a:lnTo>
                    <a:lnTo>
                      <a:pt x="12044" y="564"/>
                    </a:lnTo>
                    <a:lnTo>
                      <a:pt x="12028" y="570"/>
                    </a:lnTo>
                    <a:lnTo>
                      <a:pt x="12013" y="578"/>
                    </a:lnTo>
                    <a:lnTo>
                      <a:pt x="11999" y="585"/>
                    </a:lnTo>
                    <a:lnTo>
                      <a:pt x="11985" y="594"/>
                    </a:lnTo>
                    <a:lnTo>
                      <a:pt x="11972" y="603"/>
                    </a:lnTo>
                    <a:lnTo>
                      <a:pt x="11962" y="614"/>
                    </a:lnTo>
                    <a:lnTo>
                      <a:pt x="11951" y="625"/>
                    </a:lnTo>
                    <a:lnTo>
                      <a:pt x="11943" y="637"/>
                    </a:lnTo>
                    <a:lnTo>
                      <a:pt x="11935" y="649"/>
                    </a:lnTo>
                    <a:lnTo>
                      <a:pt x="11930" y="662"/>
                    </a:lnTo>
                    <a:lnTo>
                      <a:pt x="11925" y="676"/>
                    </a:lnTo>
                    <a:lnTo>
                      <a:pt x="11921" y="690"/>
                    </a:lnTo>
                    <a:lnTo>
                      <a:pt x="11921" y="706"/>
                    </a:lnTo>
                    <a:lnTo>
                      <a:pt x="11923" y="722"/>
                    </a:lnTo>
                    <a:lnTo>
                      <a:pt x="11925" y="737"/>
                    </a:lnTo>
                    <a:lnTo>
                      <a:pt x="11930" y="752"/>
                    </a:lnTo>
                    <a:lnTo>
                      <a:pt x="11936" y="766"/>
                    </a:lnTo>
                    <a:lnTo>
                      <a:pt x="11945" y="780"/>
                    </a:lnTo>
                    <a:lnTo>
                      <a:pt x="11954" y="794"/>
                    </a:lnTo>
                    <a:lnTo>
                      <a:pt x="11965" y="807"/>
                    </a:lnTo>
                    <a:lnTo>
                      <a:pt x="11978" y="818"/>
                    </a:lnTo>
                    <a:lnTo>
                      <a:pt x="11993" y="830"/>
                    </a:lnTo>
                    <a:lnTo>
                      <a:pt x="12009" y="841"/>
                    </a:lnTo>
                    <a:lnTo>
                      <a:pt x="12027" y="850"/>
                    </a:lnTo>
                    <a:lnTo>
                      <a:pt x="12046" y="861"/>
                    </a:lnTo>
                    <a:lnTo>
                      <a:pt x="12067" y="870"/>
                    </a:lnTo>
                    <a:lnTo>
                      <a:pt x="12089" y="878"/>
                    </a:lnTo>
                    <a:lnTo>
                      <a:pt x="12113" y="885"/>
                    </a:lnTo>
                    <a:lnTo>
                      <a:pt x="12731" y="1064"/>
                    </a:lnTo>
                    <a:lnTo>
                      <a:pt x="12763" y="1076"/>
                    </a:lnTo>
                    <a:lnTo>
                      <a:pt x="12793" y="1087"/>
                    </a:lnTo>
                    <a:lnTo>
                      <a:pt x="12820" y="1100"/>
                    </a:lnTo>
                    <a:lnTo>
                      <a:pt x="12848" y="1114"/>
                    </a:lnTo>
                    <a:lnTo>
                      <a:pt x="12875" y="1128"/>
                    </a:lnTo>
                    <a:lnTo>
                      <a:pt x="12900" y="1143"/>
                    </a:lnTo>
                    <a:lnTo>
                      <a:pt x="12924" y="1158"/>
                    </a:lnTo>
                    <a:lnTo>
                      <a:pt x="12946" y="1174"/>
                    </a:lnTo>
                    <a:lnTo>
                      <a:pt x="12968" y="1191"/>
                    </a:lnTo>
                    <a:lnTo>
                      <a:pt x="12989" y="1210"/>
                    </a:lnTo>
                    <a:lnTo>
                      <a:pt x="13009" y="1228"/>
                    </a:lnTo>
                    <a:lnTo>
                      <a:pt x="13026" y="1247"/>
                    </a:lnTo>
                    <a:lnTo>
                      <a:pt x="13043" y="1266"/>
                    </a:lnTo>
                    <a:lnTo>
                      <a:pt x="13059" y="1287"/>
                    </a:lnTo>
                    <a:lnTo>
                      <a:pt x="13074" y="1309"/>
                    </a:lnTo>
                    <a:lnTo>
                      <a:pt x="13087" y="1331"/>
                    </a:lnTo>
                    <a:lnTo>
                      <a:pt x="13100" y="1353"/>
                    </a:lnTo>
                    <a:lnTo>
                      <a:pt x="13111" y="1376"/>
                    </a:lnTo>
                    <a:lnTo>
                      <a:pt x="13122" y="1400"/>
                    </a:lnTo>
                    <a:lnTo>
                      <a:pt x="13131" y="1425"/>
                    </a:lnTo>
                    <a:lnTo>
                      <a:pt x="13139" y="1450"/>
                    </a:lnTo>
                    <a:lnTo>
                      <a:pt x="13146" y="1476"/>
                    </a:lnTo>
                    <a:lnTo>
                      <a:pt x="13152" y="1501"/>
                    </a:lnTo>
                    <a:lnTo>
                      <a:pt x="13157" y="1529"/>
                    </a:lnTo>
                    <a:lnTo>
                      <a:pt x="13160" y="1555"/>
                    </a:lnTo>
                    <a:lnTo>
                      <a:pt x="13162" y="1584"/>
                    </a:lnTo>
                    <a:lnTo>
                      <a:pt x="13165" y="1612"/>
                    </a:lnTo>
                    <a:lnTo>
                      <a:pt x="13165" y="1642"/>
                    </a:lnTo>
                    <a:lnTo>
                      <a:pt x="13163" y="1671"/>
                    </a:lnTo>
                    <a:lnTo>
                      <a:pt x="13162" y="1701"/>
                    </a:lnTo>
                    <a:lnTo>
                      <a:pt x="13160" y="1732"/>
                    </a:lnTo>
                    <a:lnTo>
                      <a:pt x="13155" y="1763"/>
                    </a:lnTo>
                    <a:lnTo>
                      <a:pt x="13147" y="1796"/>
                    </a:lnTo>
                    <a:lnTo>
                      <a:pt x="13137" y="1828"/>
                    </a:lnTo>
                    <a:lnTo>
                      <a:pt x="13126" y="1859"/>
                    </a:lnTo>
                    <a:lnTo>
                      <a:pt x="13114" y="1889"/>
                    </a:lnTo>
                    <a:lnTo>
                      <a:pt x="13100" y="1918"/>
                    </a:lnTo>
                    <a:lnTo>
                      <a:pt x="13086" y="1946"/>
                    </a:lnTo>
                    <a:lnTo>
                      <a:pt x="13070" y="1974"/>
                    </a:lnTo>
                    <a:lnTo>
                      <a:pt x="13053" y="1999"/>
                    </a:lnTo>
                    <a:lnTo>
                      <a:pt x="13035" y="2024"/>
                    </a:lnTo>
                    <a:lnTo>
                      <a:pt x="13017" y="2049"/>
                    </a:lnTo>
                    <a:lnTo>
                      <a:pt x="12997" y="2072"/>
                    </a:lnTo>
                    <a:lnTo>
                      <a:pt x="12976" y="2095"/>
                    </a:lnTo>
                    <a:lnTo>
                      <a:pt x="12954" y="2116"/>
                    </a:lnTo>
                    <a:lnTo>
                      <a:pt x="12932" y="2136"/>
                    </a:lnTo>
                    <a:lnTo>
                      <a:pt x="12908" y="2155"/>
                    </a:lnTo>
                    <a:lnTo>
                      <a:pt x="12885" y="2173"/>
                    </a:lnTo>
                    <a:lnTo>
                      <a:pt x="12860" y="2191"/>
                    </a:lnTo>
                    <a:lnTo>
                      <a:pt x="12834" y="2208"/>
                    </a:lnTo>
                    <a:lnTo>
                      <a:pt x="12808" y="2223"/>
                    </a:lnTo>
                    <a:lnTo>
                      <a:pt x="12781" y="2238"/>
                    </a:lnTo>
                    <a:lnTo>
                      <a:pt x="12753" y="2251"/>
                    </a:lnTo>
                    <a:lnTo>
                      <a:pt x="12726" y="2264"/>
                    </a:lnTo>
                    <a:lnTo>
                      <a:pt x="12697" y="2275"/>
                    </a:lnTo>
                    <a:lnTo>
                      <a:pt x="12668" y="2285"/>
                    </a:lnTo>
                    <a:lnTo>
                      <a:pt x="12639" y="2295"/>
                    </a:lnTo>
                    <a:lnTo>
                      <a:pt x="12609" y="2304"/>
                    </a:lnTo>
                    <a:lnTo>
                      <a:pt x="12579" y="2311"/>
                    </a:lnTo>
                    <a:lnTo>
                      <a:pt x="12548" y="2318"/>
                    </a:lnTo>
                    <a:lnTo>
                      <a:pt x="12516" y="2322"/>
                    </a:lnTo>
                    <a:lnTo>
                      <a:pt x="12485" y="2327"/>
                    </a:lnTo>
                    <a:lnTo>
                      <a:pt x="12454" y="2331"/>
                    </a:lnTo>
                    <a:lnTo>
                      <a:pt x="12422" y="2333"/>
                    </a:lnTo>
                    <a:lnTo>
                      <a:pt x="12366" y="2333"/>
                    </a:lnTo>
                    <a:lnTo>
                      <a:pt x="12311" y="2332"/>
                    </a:lnTo>
                    <a:lnTo>
                      <a:pt x="12256" y="2329"/>
                    </a:lnTo>
                    <a:lnTo>
                      <a:pt x="12202" y="2326"/>
                    </a:lnTo>
                    <a:lnTo>
                      <a:pt x="12148" y="2322"/>
                    </a:lnTo>
                    <a:lnTo>
                      <a:pt x="12096" y="2317"/>
                    </a:lnTo>
                    <a:lnTo>
                      <a:pt x="12043" y="2309"/>
                    </a:lnTo>
                    <a:lnTo>
                      <a:pt x="11991" y="2299"/>
                    </a:lnTo>
                    <a:lnTo>
                      <a:pt x="11965" y="2294"/>
                    </a:lnTo>
                    <a:lnTo>
                      <a:pt x="11940" y="2287"/>
                    </a:lnTo>
                    <a:lnTo>
                      <a:pt x="11914" y="2280"/>
                    </a:lnTo>
                    <a:lnTo>
                      <a:pt x="11889" y="2273"/>
                    </a:lnTo>
                    <a:lnTo>
                      <a:pt x="11864" y="2265"/>
                    </a:lnTo>
                    <a:lnTo>
                      <a:pt x="11838" y="2255"/>
                    </a:lnTo>
                    <a:lnTo>
                      <a:pt x="11814" y="2246"/>
                    </a:lnTo>
                    <a:lnTo>
                      <a:pt x="11789" y="2235"/>
                    </a:lnTo>
                    <a:lnTo>
                      <a:pt x="11764" y="2224"/>
                    </a:lnTo>
                    <a:lnTo>
                      <a:pt x="11740" y="2212"/>
                    </a:lnTo>
                    <a:lnTo>
                      <a:pt x="11716" y="2199"/>
                    </a:lnTo>
                    <a:lnTo>
                      <a:pt x="11691" y="2185"/>
                    </a:lnTo>
                    <a:lnTo>
                      <a:pt x="11667" y="2170"/>
                    </a:lnTo>
                    <a:lnTo>
                      <a:pt x="11644" y="2154"/>
                    </a:lnTo>
                    <a:lnTo>
                      <a:pt x="11620" y="2138"/>
                    </a:lnTo>
                    <a:lnTo>
                      <a:pt x="11597" y="2119"/>
                    </a:lnTo>
                    <a:lnTo>
                      <a:pt x="11597" y="2258"/>
                    </a:lnTo>
                    <a:lnTo>
                      <a:pt x="9612" y="2258"/>
                    </a:lnTo>
                    <a:lnTo>
                      <a:pt x="9560" y="2134"/>
                    </a:lnTo>
                    <a:lnTo>
                      <a:pt x="9545" y="2145"/>
                    </a:lnTo>
                    <a:lnTo>
                      <a:pt x="9529" y="2155"/>
                    </a:lnTo>
                    <a:lnTo>
                      <a:pt x="9512" y="2165"/>
                    </a:lnTo>
                    <a:lnTo>
                      <a:pt x="9496" y="2175"/>
                    </a:lnTo>
                    <a:lnTo>
                      <a:pt x="9464" y="2191"/>
                    </a:lnTo>
                    <a:lnTo>
                      <a:pt x="9432" y="2205"/>
                    </a:lnTo>
                    <a:lnTo>
                      <a:pt x="9398" y="2217"/>
                    </a:lnTo>
                    <a:lnTo>
                      <a:pt x="9363" y="2227"/>
                    </a:lnTo>
                    <a:lnTo>
                      <a:pt x="9329" y="2236"/>
                    </a:lnTo>
                    <a:lnTo>
                      <a:pt x="9293" y="2242"/>
                    </a:lnTo>
                    <a:lnTo>
                      <a:pt x="9256" y="2247"/>
                    </a:lnTo>
                    <a:lnTo>
                      <a:pt x="9219" y="2252"/>
                    </a:lnTo>
                    <a:lnTo>
                      <a:pt x="9181" y="2254"/>
                    </a:lnTo>
                    <a:lnTo>
                      <a:pt x="9140" y="2257"/>
                    </a:lnTo>
                    <a:lnTo>
                      <a:pt x="9058" y="2259"/>
                    </a:lnTo>
                    <a:lnTo>
                      <a:pt x="8969" y="2259"/>
                    </a:lnTo>
                    <a:lnTo>
                      <a:pt x="8826" y="2259"/>
                    </a:lnTo>
                    <a:lnTo>
                      <a:pt x="8787" y="2259"/>
                    </a:lnTo>
                    <a:lnTo>
                      <a:pt x="8750" y="2257"/>
                    </a:lnTo>
                    <a:lnTo>
                      <a:pt x="8712" y="2253"/>
                    </a:lnTo>
                    <a:lnTo>
                      <a:pt x="8675" y="2249"/>
                    </a:lnTo>
                    <a:lnTo>
                      <a:pt x="8638" y="2243"/>
                    </a:lnTo>
                    <a:lnTo>
                      <a:pt x="8602" y="2236"/>
                    </a:lnTo>
                    <a:lnTo>
                      <a:pt x="8566" y="2228"/>
                    </a:lnTo>
                    <a:lnTo>
                      <a:pt x="8532" y="2218"/>
                    </a:lnTo>
                    <a:lnTo>
                      <a:pt x="8497" y="2208"/>
                    </a:lnTo>
                    <a:lnTo>
                      <a:pt x="8463" y="2197"/>
                    </a:lnTo>
                    <a:lnTo>
                      <a:pt x="8431" y="2184"/>
                    </a:lnTo>
                    <a:lnTo>
                      <a:pt x="8400" y="2170"/>
                    </a:lnTo>
                    <a:lnTo>
                      <a:pt x="8369" y="2154"/>
                    </a:lnTo>
                    <a:lnTo>
                      <a:pt x="8340" y="2138"/>
                    </a:lnTo>
                    <a:lnTo>
                      <a:pt x="8311" y="2120"/>
                    </a:lnTo>
                    <a:lnTo>
                      <a:pt x="8283" y="2102"/>
                    </a:lnTo>
                    <a:lnTo>
                      <a:pt x="8257" y="2082"/>
                    </a:lnTo>
                    <a:lnTo>
                      <a:pt x="8232" y="2061"/>
                    </a:lnTo>
                    <a:lnTo>
                      <a:pt x="8208" y="2039"/>
                    </a:lnTo>
                    <a:lnTo>
                      <a:pt x="8186" y="2017"/>
                    </a:lnTo>
                    <a:lnTo>
                      <a:pt x="8165" y="1993"/>
                    </a:lnTo>
                    <a:lnTo>
                      <a:pt x="8146" y="1968"/>
                    </a:lnTo>
                    <a:lnTo>
                      <a:pt x="8128" y="1942"/>
                    </a:lnTo>
                    <a:lnTo>
                      <a:pt x="8112" y="1916"/>
                    </a:lnTo>
                    <a:lnTo>
                      <a:pt x="8097" y="1887"/>
                    </a:lnTo>
                    <a:lnTo>
                      <a:pt x="8084" y="1858"/>
                    </a:lnTo>
                    <a:lnTo>
                      <a:pt x="8073" y="1829"/>
                    </a:lnTo>
                    <a:lnTo>
                      <a:pt x="8064" y="1798"/>
                    </a:lnTo>
                    <a:lnTo>
                      <a:pt x="8057" y="1767"/>
                    </a:lnTo>
                    <a:lnTo>
                      <a:pt x="8051" y="1733"/>
                    </a:lnTo>
                    <a:lnTo>
                      <a:pt x="8047" y="1700"/>
                    </a:lnTo>
                    <a:lnTo>
                      <a:pt x="8046" y="1665"/>
                    </a:lnTo>
                    <a:lnTo>
                      <a:pt x="8044" y="1518"/>
                    </a:lnTo>
                    <a:lnTo>
                      <a:pt x="8044" y="713"/>
                    </a:lnTo>
                    <a:lnTo>
                      <a:pt x="7387" y="713"/>
                    </a:lnTo>
                    <a:lnTo>
                      <a:pt x="6552" y="2258"/>
                    </a:lnTo>
                    <a:lnTo>
                      <a:pt x="5686" y="2258"/>
                    </a:lnTo>
                    <a:lnTo>
                      <a:pt x="4800" y="713"/>
                    </a:lnTo>
                    <a:lnTo>
                      <a:pt x="4324" y="713"/>
                    </a:lnTo>
                    <a:lnTo>
                      <a:pt x="4324" y="1665"/>
                    </a:lnTo>
                    <a:lnTo>
                      <a:pt x="4509" y="1665"/>
                    </a:lnTo>
                    <a:lnTo>
                      <a:pt x="4509" y="2259"/>
                    </a:lnTo>
                    <a:lnTo>
                      <a:pt x="1531" y="2259"/>
                    </a:lnTo>
                    <a:lnTo>
                      <a:pt x="1531" y="1666"/>
                    </a:lnTo>
                    <a:lnTo>
                      <a:pt x="1703" y="1666"/>
                    </a:lnTo>
                    <a:lnTo>
                      <a:pt x="1703" y="899"/>
                    </a:lnTo>
                    <a:lnTo>
                      <a:pt x="1702" y="887"/>
                    </a:lnTo>
                    <a:lnTo>
                      <a:pt x="1702" y="876"/>
                    </a:lnTo>
                    <a:lnTo>
                      <a:pt x="1700" y="864"/>
                    </a:lnTo>
                    <a:lnTo>
                      <a:pt x="1698" y="853"/>
                    </a:lnTo>
                    <a:lnTo>
                      <a:pt x="1694" y="842"/>
                    </a:lnTo>
                    <a:lnTo>
                      <a:pt x="1691" y="832"/>
                    </a:lnTo>
                    <a:lnTo>
                      <a:pt x="1686" y="823"/>
                    </a:lnTo>
                    <a:lnTo>
                      <a:pt x="1681" y="813"/>
                    </a:lnTo>
                    <a:lnTo>
                      <a:pt x="1676" y="804"/>
                    </a:lnTo>
                    <a:lnTo>
                      <a:pt x="1669" y="795"/>
                    </a:lnTo>
                    <a:lnTo>
                      <a:pt x="1662" y="787"/>
                    </a:lnTo>
                    <a:lnTo>
                      <a:pt x="1654" y="779"/>
                    </a:lnTo>
                    <a:lnTo>
                      <a:pt x="1646" y="772"/>
                    </a:lnTo>
                    <a:lnTo>
                      <a:pt x="1637" y="765"/>
                    </a:lnTo>
                    <a:lnTo>
                      <a:pt x="1628" y="758"/>
                    </a:lnTo>
                    <a:lnTo>
                      <a:pt x="1618" y="752"/>
                    </a:lnTo>
                    <a:lnTo>
                      <a:pt x="1597" y="741"/>
                    </a:lnTo>
                    <a:lnTo>
                      <a:pt x="1575" y="730"/>
                    </a:lnTo>
                    <a:lnTo>
                      <a:pt x="1551" y="722"/>
                    </a:lnTo>
                    <a:lnTo>
                      <a:pt x="1525" y="715"/>
                    </a:lnTo>
                    <a:lnTo>
                      <a:pt x="1499" y="711"/>
                    </a:lnTo>
                    <a:lnTo>
                      <a:pt x="1471" y="706"/>
                    </a:lnTo>
                    <a:lnTo>
                      <a:pt x="1442" y="705"/>
                    </a:lnTo>
                    <a:lnTo>
                      <a:pt x="1412" y="704"/>
                    </a:lnTo>
                    <a:lnTo>
                      <a:pt x="1387" y="705"/>
                    </a:lnTo>
                    <a:lnTo>
                      <a:pt x="1362" y="706"/>
                    </a:lnTo>
                    <a:lnTo>
                      <a:pt x="1339" y="709"/>
                    </a:lnTo>
                    <a:lnTo>
                      <a:pt x="1316" y="715"/>
                    </a:lnTo>
                    <a:lnTo>
                      <a:pt x="1293" y="721"/>
                    </a:lnTo>
                    <a:lnTo>
                      <a:pt x="1271" y="730"/>
                    </a:lnTo>
                    <a:lnTo>
                      <a:pt x="1250" y="740"/>
                    </a:lnTo>
                    <a:lnTo>
                      <a:pt x="1230" y="752"/>
                    </a:lnTo>
                    <a:lnTo>
                      <a:pt x="1210" y="766"/>
                    </a:lnTo>
                    <a:lnTo>
                      <a:pt x="1190" y="782"/>
                    </a:lnTo>
                    <a:lnTo>
                      <a:pt x="1172" y="801"/>
                    </a:lnTo>
                    <a:lnTo>
                      <a:pt x="1154" y="822"/>
                    </a:lnTo>
                    <a:lnTo>
                      <a:pt x="1138" y="844"/>
                    </a:lnTo>
                    <a:lnTo>
                      <a:pt x="1122" y="869"/>
                    </a:lnTo>
                    <a:lnTo>
                      <a:pt x="1107" y="898"/>
                    </a:lnTo>
                    <a:lnTo>
                      <a:pt x="1093" y="928"/>
                    </a:lnTo>
                    <a:lnTo>
                      <a:pt x="1093" y="1666"/>
                    </a:lnTo>
                    <a:lnTo>
                      <a:pt x="1279" y="1666"/>
                    </a:lnTo>
                    <a:lnTo>
                      <a:pt x="1278" y="2259"/>
                    </a:lnTo>
                    <a:lnTo>
                      <a:pt x="0" y="2259"/>
                    </a:lnTo>
                    <a:lnTo>
                      <a:pt x="1" y="1666"/>
                    </a:lnTo>
                    <a:lnTo>
                      <a:pt x="197" y="1666"/>
                    </a:lnTo>
                    <a:lnTo>
                      <a:pt x="197" y="713"/>
                    </a:lnTo>
                    <a:lnTo>
                      <a:pt x="1" y="713"/>
                    </a:lnTo>
                    <a:lnTo>
                      <a:pt x="1" y="84"/>
                    </a:lnTo>
                    <a:lnTo>
                      <a:pt x="1093" y="84"/>
                    </a:lnTo>
                    <a:lnTo>
                      <a:pt x="1091" y="292"/>
                    </a:lnTo>
                    <a:lnTo>
                      <a:pt x="1278" y="179"/>
                    </a:lnTo>
                    <a:lnTo>
                      <a:pt x="1309" y="162"/>
                    </a:lnTo>
                    <a:lnTo>
                      <a:pt x="1342" y="147"/>
                    </a:lnTo>
                    <a:lnTo>
                      <a:pt x="1374" y="133"/>
                    </a:lnTo>
                    <a:lnTo>
                      <a:pt x="1409" y="120"/>
                    </a:lnTo>
                    <a:lnTo>
                      <a:pt x="1443" y="109"/>
                    </a:lnTo>
                    <a:lnTo>
                      <a:pt x="1478" y="98"/>
                    </a:lnTo>
                    <a:lnTo>
                      <a:pt x="1514" y="89"/>
                    </a:lnTo>
                    <a:lnTo>
                      <a:pt x="1550" y="82"/>
                    </a:lnTo>
                    <a:lnTo>
                      <a:pt x="1585" y="75"/>
                    </a:lnTo>
                    <a:lnTo>
                      <a:pt x="1621" y="69"/>
                    </a:lnTo>
                    <a:lnTo>
                      <a:pt x="1656" y="65"/>
                    </a:lnTo>
                    <a:lnTo>
                      <a:pt x="1691" y="61"/>
                    </a:lnTo>
                    <a:lnTo>
                      <a:pt x="1725" y="59"/>
                    </a:lnTo>
                    <a:lnTo>
                      <a:pt x="1759" y="57"/>
                    </a:lnTo>
                    <a:lnTo>
                      <a:pt x="1791" y="56"/>
                    </a:lnTo>
                    <a:lnTo>
                      <a:pt x="1822" y="56"/>
                    </a:lnTo>
                    <a:lnTo>
                      <a:pt x="1872" y="57"/>
                    </a:lnTo>
                    <a:lnTo>
                      <a:pt x="1919" y="60"/>
                    </a:lnTo>
                    <a:lnTo>
                      <a:pt x="1967" y="64"/>
                    </a:lnTo>
                    <a:lnTo>
                      <a:pt x="2013" y="69"/>
                    </a:lnTo>
                    <a:lnTo>
                      <a:pt x="2057" y="77"/>
                    </a:lnTo>
                    <a:lnTo>
                      <a:pt x="2101" y="87"/>
                    </a:lnTo>
                    <a:lnTo>
                      <a:pt x="2122" y="92"/>
                    </a:lnTo>
                    <a:lnTo>
                      <a:pt x="2142" y="98"/>
                    </a:lnTo>
                    <a:lnTo>
                      <a:pt x="2163" y="105"/>
                    </a:lnTo>
                    <a:lnTo>
                      <a:pt x="2184" y="113"/>
                    </a:lnTo>
                    <a:lnTo>
                      <a:pt x="2205" y="120"/>
                    </a:lnTo>
                    <a:lnTo>
                      <a:pt x="2224" y="129"/>
                    </a:lnTo>
                    <a:lnTo>
                      <a:pt x="2244" y="139"/>
                    </a:lnTo>
                    <a:lnTo>
                      <a:pt x="2264" y="148"/>
                    </a:lnTo>
                    <a:lnTo>
                      <a:pt x="2282" y="158"/>
                    </a:lnTo>
                    <a:lnTo>
                      <a:pt x="2302" y="170"/>
                    </a:lnTo>
                    <a:lnTo>
                      <a:pt x="2320" y="181"/>
                    </a:lnTo>
                    <a:lnTo>
                      <a:pt x="2339" y="194"/>
                    </a:lnTo>
                    <a:lnTo>
                      <a:pt x="2357" y="207"/>
                    </a:lnTo>
                    <a:lnTo>
                      <a:pt x="2376" y="221"/>
                    </a:lnTo>
                    <a:lnTo>
                      <a:pt x="2393" y="236"/>
                    </a:lnTo>
                    <a:lnTo>
                      <a:pt x="2410" y="251"/>
                    </a:lnTo>
                    <a:lnTo>
                      <a:pt x="2429" y="267"/>
                    </a:lnTo>
                    <a:lnTo>
                      <a:pt x="2445" y="284"/>
                    </a:lnTo>
                    <a:lnTo>
                      <a:pt x="2462" y="303"/>
                    </a:lnTo>
                    <a:lnTo>
                      <a:pt x="2480" y="321"/>
                    </a:lnTo>
                    <a:lnTo>
                      <a:pt x="2497" y="346"/>
                    </a:lnTo>
                    <a:lnTo>
                      <a:pt x="2513" y="369"/>
                    </a:lnTo>
                    <a:lnTo>
                      <a:pt x="2528" y="393"/>
                    </a:lnTo>
                    <a:lnTo>
                      <a:pt x="2542" y="417"/>
                    </a:lnTo>
                    <a:lnTo>
                      <a:pt x="2555" y="443"/>
                    </a:lnTo>
                    <a:lnTo>
                      <a:pt x="2566" y="467"/>
                    </a:lnTo>
                    <a:lnTo>
                      <a:pt x="2578" y="492"/>
                    </a:lnTo>
                    <a:lnTo>
                      <a:pt x="2587" y="518"/>
                    </a:lnTo>
                    <a:lnTo>
                      <a:pt x="2595" y="543"/>
                    </a:lnTo>
                    <a:lnTo>
                      <a:pt x="2602" y="570"/>
                    </a:lnTo>
                    <a:lnTo>
                      <a:pt x="2609" y="595"/>
                    </a:lnTo>
                    <a:lnTo>
                      <a:pt x="2614" y="622"/>
                    </a:lnTo>
                    <a:lnTo>
                      <a:pt x="2617" y="647"/>
                    </a:lnTo>
                    <a:lnTo>
                      <a:pt x="2621" y="674"/>
                    </a:lnTo>
                    <a:lnTo>
                      <a:pt x="2622" y="701"/>
                    </a:lnTo>
                    <a:lnTo>
                      <a:pt x="2623" y="728"/>
                    </a:lnTo>
                    <a:lnTo>
                      <a:pt x="2623" y="1665"/>
                    </a:lnTo>
                    <a:lnTo>
                      <a:pt x="3375" y="1665"/>
                    </a:lnTo>
                    <a:lnTo>
                      <a:pt x="3375" y="711"/>
                    </a:lnTo>
                    <a:lnTo>
                      <a:pt x="3218" y="713"/>
                    </a:lnTo>
                    <a:lnTo>
                      <a:pt x="3218" y="84"/>
                    </a:lnTo>
                    <a:lnTo>
                      <a:pt x="6023" y="84"/>
                    </a:lnTo>
                    <a:lnTo>
                      <a:pt x="6023" y="711"/>
                    </a:lnTo>
                    <a:lnTo>
                      <a:pt x="5881" y="711"/>
                    </a:lnTo>
                    <a:lnTo>
                      <a:pt x="6209" y="1323"/>
                    </a:lnTo>
                    <a:lnTo>
                      <a:pt x="6514" y="711"/>
                    </a:lnTo>
                    <a:lnTo>
                      <a:pt x="6343" y="711"/>
                    </a:lnTo>
                    <a:lnTo>
                      <a:pt x="6343" y="84"/>
                    </a:lnTo>
                    <a:lnTo>
                      <a:pt x="8953" y="84"/>
                    </a:lnTo>
                    <a:lnTo>
                      <a:pt x="8953" y="1373"/>
                    </a:lnTo>
                    <a:lnTo>
                      <a:pt x="8954" y="1389"/>
                    </a:lnTo>
                    <a:lnTo>
                      <a:pt x="8956" y="1405"/>
                    </a:lnTo>
                    <a:lnTo>
                      <a:pt x="8957" y="1420"/>
                    </a:lnTo>
                    <a:lnTo>
                      <a:pt x="8960" y="1435"/>
                    </a:lnTo>
                    <a:lnTo>
                      <a:pt x="8964" y="1450"/>
                    </a:lnTo>
                    <a:lnTo>
                      <a:pt x="8967" y="1464"/>
                    </a:lnTo>
                    <a:lnTo>
                      <a:pt x="8973" y="1478"/>
                    </a:lnTo>
                    <a:lnTo>
                      <a:pt x="8979" y="1492"/>
                    </a:lnTo>
                    <a:lnTo>
                      <a:pt x="8984" y="1506"/>
                    </a:lnTo>
                    <a:lnTo>
                      <a:pt x="8991" y="1518"/>
                    </a:lnTo>
                    <a:lnTo>
                      <a:pt x="8999" y="1530"/>
                    </a:lnTo>
                    <a:lnTo>
                      <a:pt x="9008" y="1541"/>
                    </a:lnTo>
                    <a:lnTo>
                      <a:pt x="9017" y="1553"/>
                    </a:lnTo>
                    <a:lnTo>
                      <a:pt x="9026" y="1564"/>
                    </a:lnTo>
                    <a:lnTo>
                      <a:pt x="9035" y="1575"/>
                    </a:lnTo>
                    <a:lnTo>
                      <a:pt x="9046" y="1584"/>
                    </a:lnTo>
                    <a:lnTo>
                      <a:pt x="9057" y="1593"/>
                    </a:lnTo>
                    <a:lnTo>
                      <a:pt x="9068" y="1603"/>
                    </a:lnTo>
                    <a:lnTo>
                      <a:pt x="9080" y="1611"/>
                    </a:lnTo>
                    <a:lnTo>
                      <a:pt x="9092" y="1619"/>
                    </a:lnTo>
                    <a:lnTo>
                      <a:pt x="9105" y="1626"/>
                    </a:lnTo>
                    <a:lnTo>
                      <a:pt x="9117" y="1633"/>
                    </a:lnTo>
                    <a:lnTo>
                      <a:pt x="9131" y="1638"/>
                    </a:lnTo>
                    <a:lnTo>
                      <a:pt x="9145" y="1644"/>
                    </a:lnTo>
                    <a:lnTo>
                      <a:pt x="9159" y="1649"/>
                    </a:lnTo>
                    <a:lnTo>
                      <a:pt x="9173" y="1653"/>
                    </a:lnTo>
                    <a:lnTo>
                      <a:pt x="9188" y="1657"/>
                    </a:lnTo>
                    <a:lnTo>
                      <a:pt x="9202" y="1660"/>
                    </a:lnTo>
                    <a:lnTo>
                      <a:pt x="9217" y="1663"/>
                    </a:lnTo>
                    <a:lnTo>
                      <a:pt x="9232" y="1664"/>
                    </a:lnTo>
                    <a:lnTo>
                      <a:pt x="9248" y="1665"/>
                    </a:lnTo>
                    <a:lnTo>
                      <a:pt x="9263" y="1665"/>
                    </a:lnTo>
                    <a:lnTo>
                      <a:pt x="9287" y="1665"/>
                    </a:lnTo>
                    <a:lnTo>
                      <a:pt x="9313" y="1662"/>
                    </a:lnTo>
                    <a:lnTo>
                      <a:pt x="9338" y="1657"/>
                    </a:lnTo>
                    <a:lnTo>
                      <a:pt x="9363" y="1650"/>
                    </a:lnTo>
                    <a:lnTo>
                      <a:pt x="9376" y="1645"/>
                    </a:lnTo>
                    <a:lnTo>
                      <a:pt x="9389" y="1641"/>
                    </a:lnTo>
                    <a:lnTo>
                      <a:pt x="9400" y="1635"/>
                    </a:lnTo>
                    <a:lnTo>
                      <a:pt x="9413" y="1629"/>
                    </a:lnTo>
                    <a:lnTo>
                      <a:pt x="9425" y="1622"/>
                    </a:lnTo>
                    <a:lnTo>
                      <a:pt x="9436" y="1615"/>
                    </a:lnTo>
                    <a:lnTo>
                      <a:pt x="9447" y="1607"/>
                    </a:lnTo>
                    <a:lnTo>
                      <a:pt x="9458" y="1599"/>
                    </a:lnTo>
                    <a:lnTo>
                      <a:pt x="9469" y="1590"/>
                    </a:lnTo>
                    <a:lnTo>
                      <a:pt x="9479" y="1581"/>
                    </a:lnTo>
                    <a:lnTo>
                      <a:pt x="9488" y="1570"/>
                    </a:lnTo>
                    <a:lnTo>
                      <a:pt x="9497" y="1560"/>
                    </a:lnTo>
                    <a:lnTo>
                      <a:pt x="9506" y="1548"/>
                    </a:lnTo>
                    <a:lnTo>
                      <a:pt x="9514" y="1536"/>
                    </a:lnTo>
                    <a:lnTo>
                      <a:pt x="9522" y="1523"/>
                    </a:lnTo>
                    <a:lnTo>
                      <a:pt x="9529" y="1509"/>
                    </a:lnTo>
                    <a:lnTo>
                      <a:pt x="9534" y="1495"/>
                    </a:lnTo>
                    <a:lnTo>
                      <a:pt x="9540" y="1480"/>
                    </a:lnTo>
                    <a:lnTo>
                      <a:pt x="9546" y="1465"/>
                    </a:lnTo>
                    <a:lnTo>
                      <a:pt x="9549" y="1449"/>
                    </a:lnTo>
                    <a:lnTo>
                      <a:pt x="9553" y="1432"/>
                    </a:lnTo>
                    <a:lnTo>
                      <a:pt x="9556" y="1413"/>
                    </a:lnTo>
                    <a:lnTo>
                      <a:pt x="9558" y="1395"/>
                    </a:lnTo>
                    <a:lnTo>
                      <a:pt x="9559" y="1375"/>
                    </a:lnTo>
                    <a:lnTo>
                      <a:pt x="9559" y="711"/>
                    </a:lnTo>
                    <a:lnTo>
                      <a:pt x="9321" y="711"/>
                    </a:lnTo>
                    <a:lnTo>
                      <a:pt x="9321" y="84"/>
                    </a:lnTo>
                    <a:lnTo>
                      <a:pt x="10469" y="84"/>
                    </a:lnTo>
                    <a:lnTo>
                      <a:pt x="10469" y="1665"/>
                    </a:lnTo>
                    <a:lnTo>
                      <a:pt x="11700" y="1664"/>
                    </a:lnTo>
                    <a:lnTo>
                      <a:pt x="11712" y="1678"/>
                    </a:lnTo>
                    <a:lnTo>
                      <a:pt x="11726" y="1690"/>
                    </a:lnTo>
                    <a:lnTo>
                      <a:pt x="11742" y="1703"/>
                    </a:lnTo>
                    <a:lnTo>
                      <a:pt x="11759" y="1715"/>
                    </a:lnTo>
                    <a:lnTo>
                      <a:pt x="11776" y="1727"/>
                    </a:lnTo>
                    <a:lnTo>
                      <a:pt x="11794" y="1739"/>
                    </a:lnTo>
                    <a:lnTo>
                      <a:pt x="11814" y="1749"/>
                    </a:lnTo>
                    <a:lnTo>
                      <a:pt x="11835" y="1761"/>
                    </a:lnTo>
                    <a:lnTo>
                      <a:pt x="11856" y="1771"/>
                    </a:lnTo>
                    <a:lnTo>
                      <a:pt x="11876" y="1781"/>
                    </a:lnTo>
                    <a:lnTo>
                      <a:pt x="11898" y="1790"/>
                    </a:lnTo>
                    <a:lnTo>
                      <a:pt x="11920" y="1799"/>
                    </a:lnTo>
                    <a:lnTo>
                      <a:pt x="11943" y="1807"/>
                    </a:lnTo>
                    <a:lnTo>
                      <a:pt x="11965" y="1814"/>
                    </a:lnTo>
                    <a:lnTo>
                      <a:pt x="11987" y="1821"/>
                    </a:lnTo>
                    <a:lnTo>
                      <a:pt x="12010" y="1827"/>
                    </a:lnTo>
                    <a:lnTo>
                      <a:pt x="12032" y="1833"/>
                    </a:lnTo>
                    <a:lnTo>
                      <a:pt x="12054" y="1836"/>
                    </a:lnTo>
                    <a:lnTo>
                      <a:pt x="12076" y="1839"/>
                    </a:lnTo>
                    <a:lnTo>
                      <a:pt x="12097" y="1842"/>
                    </a:lnTo>
                    <a:lnTo>
                      <a:pt x="12118" y="1844"/>
                    </a:lnTo>
                    <a:lnTo>
                      <a:pt x="12137" y="1844"/>
                    </a:lnTo>
                    <a:lnTo>
                      <a:pt x="12157" y="1843"/>
                    </a:lnTo>
                    <a:lnTo>
                      <a:pt x="12176" y="1842"/>
                    </a:lnTo>
                    <a:lnTo>
                      <a:pt x="12193" y="1838"/>
                    </a:lnTo>
                    <a:lnTo>
                      <a:pt x="12209" y="1835"/>
                    </a:lnTo>
                    <a:lnTo>
                      <a:pt x="12224" y="1829"/>
                    </a:lnTo>
                    <a:lnTo>
                      <a:pt x="12238" y="1822"/>
                    </a:lnTo>
                    <a:lnTo>
                      <a:pt x="12251" y="1814"/>
                    </a:lnTo>
                    <a:lnTo>
                      <a:pt x="12261" y="1805"/>
                    </a:lnTo>
                    <a:lnTo>
                      <a:pt x="12271" y="1794"/>
                    </a:lnTo>
                    <a:lnTo>
                      <a:pt x="12278" y="1782"/>
                    </a:lnTo>
                    <a:lnTo>
                      <a:pt x="12287" y="1768"/>
                    </a:lnTo>
                    <a:lnTo>
                      <a:pt x="12293" y="1755"/>
                    </a:lnTo>
                    <a:lnTo>
                      <a:pt x="12299" y="1741"/>
                    </a:lnTo>
                    <a:lnTo>
                      <a:pt x="12304" y="1730"/>
                    </a:lnTo>
                    <a:lnTo>
                      <a:pt x="12307" y="1717"/>
                    </a:lnTo>
                    <a:lnTo>
                      <a:pt x="12311" y="1705"/>
                    </a:lnTo>
                    <a:lnTo>
                      <a:pt x="12313" y="1694"/>
                    </a:lnTo>
                    <a:lnTo>
                      <a:pt x="12314" y="1682"/>
                    </a:lnTo>
                    <a:lnTo>
                      <a:pt x="12314" y="1671"/>
                    </a:lnTo>
                    <a:lnTo>
                      <a:pt x="12314" y="1660"/>
                    </a:lnTo>
                    <a:lnTo>
                      <a:pt x="12313" y="1650"/>
                    </a:lnTo>
                    <a:lnTo>
                      <a:pt x="12311" y="1641"/>
                    </a:lnTo>
                    <a:lnTo>
                      <a:pt x="12307" y="1630"/>
                    </a:lnTo>
                    <a:lnTo>
                      <a:pt x="12304" y="1621"/>
                    </a:lnTo>
                    <a:lnTo>
                      <a:pt x="12298" y="1612"/>
                    </a:lnTo>
                    <a:lnTo>
                      <a:pt x="12293" y="1603"/>
                    </a:lnTo>
                    <a:lnTo>
                      <a:pt x="12287" y="1595"/>
                    </a:lnTo>
                    <a:lnTo>
                      <a:pt x="12280" y="1586"/>
                    </a:lnTo>
                    <a:lnTo>
                      <a:pt x="12270" y="1577"/>
                    </a:lnTo>
                    <a:lnTo>
                      <a:pt x="12262" y="1570"/>
                    </a:lnTo>
                    <a:lnTo>
                      <a:pt x="12252" y="1562"/>
                    </a:lnTo>
                    <a:lnTo>
                      <a:pt x="12241" y="1554"/>
                    </a:lnTo>
                    <a:lnTo>
                      <a:pt x="12230" y="1547"/>
                    </a:lnTo>
                    <a:lnTo>
                      <a:pt x="12217" y="1540"/>
                    </a:lnTo>
                    <a:lnTo>
                      <a:pt x="12189" y="1526"/>
                    </a:lnTo>
                    <a:lnTo>
                      <a:pt x="12158" y="1514"/>
                    </a:lnTo>
                    <a:lnTo>
                      <a:pt x="12125" y="1501"/>
                    </a:lnTo>
                    <a:lnTo>
                      <a:pt x="12087" y="1489"/>
                    </a:lnTo>
                    <a:lnTo>
                      <a:pt x="12037" y="1474"/>
                    </a:lnTo>
                    <a:lnTo>
                      <a:pt x="11984" y="1458"/>
                    </a:lnTo>
                    <a:lnTo>
                      <a:pt x="11928" y="1442"/>
                    </a:lnTo>
                    <a:lnTo>
                      <a:pt x="11871" y="1425"/>
                    </a:lnTo>
                    <a:lnTo>
                      <a:pt x="11811" y="1406"/>
                    </a:lnTo>
                    <a:lnTo>
                      <a:pt x="11750" y="1387"/>
                    </a:lnTo>
                    <a:lnTo>
                      <a:pt x="11690" y="1367"/>
                    </a:lnTo>
                    <a:lnTo>
                      <a:pt x="11629" y="1345"/>
                    </a:lnTo>
                    <a:lnTo>
                      <a:pt x="11569" y="1323"/>
                    </a:lnTo>
                    <a:lnTo>
                      <a:pt x="11509" y="1300"/>
                    </a:lnTo>
                    <a:lnTo>
                      <a:pt x="11451" y="1276"/>
                    </a:lnTo>
                    <a:lnTo>
                      <a:pt x="11396" y="1249"/>
                    </a:lnTo>
                    <a:lnTo>
                      <a:pt x="11368" y="1236"/>
                    </a:lnTo>
                    <a:lnTo>
                      <a:pt x="11343" y="1222"/>
                    </a:lnTo>
                    <a:lnTo>
                      <a:pt x="11316" y="1209"/>
                    </a:lnTo>
                    <a:lnTo>
                      <a:pt x="11292" y="1194"/>
                    </a:lnTo>
                    <a:lnTo>
                      <a:pt x="11267" y="1179"/>
                    </a:lnTo>
                    <a:lnTo>
                      <a:pt x="11244" y="1164"/>
                    </a:lnTo>
                    <a:lnTo>
                      <a:pt x="11222" y="1149"/>
                    </a:lnTo>
                    <a:lnTo>
                      <a:pt x="11202" y="1132"/>
                    </a:lnTo>
                    <a:lnTo>
                      <a:pt x="11173" y="1108"/>
                    </a:lnTo>
                    <a:lnTo>
                      <a:pt x="11146" y="1083"/>
                    </a:lnTo>
                    <a:lnTo>
                      <a:pt x="11135" y="1069"/>
                    </a:lnTo>
                    <a:lnTo>
                      <a:pt x="11123" y="1056"/>
                    </a:lnTo>
                    <a:lnTo>
                      <a:pt x="11112" y="1042"/>
                    </a:lnTo>
                    <a:lnTo>
                      <a:pt x="11101" y="1028"/>
                    </a:lnTo>
                    <a:lnTo>
                      <a:pt x="11092" y="1015"/>
                    </a:lnTo>
                    <a:lnTo>
                      <a:pt x="11083" y="1001"/>
                    </a:lnTo>
                    <a:lnTo>
                      <a:pt x="11073" y="986"/>
                    </a:lnTo>
                    <a:lnTo>
                      <a:pt x="11065" y="971"/>
                    </a:lnTo>
                    <a:lnTo>
                      <a:pt x="11058" y="956"/>
                    </a:lnTo>
                    <a:lnTo>
                      <a:pt x="11051" y="939"/>
                    </a:lnTo>
                    <a:lnTo>
                      <a:pt x="11044" y="923"/>
                    </a:lnTo>
                    <a:lnTo>
                      <a:pt x="11039" y="906"/>
                    </a:lnTo>
                    <a:lnTo>
                      <a:pt x="11033" y="889"/>
                    </a:lnTo>
                    <a:lnTo>
                      <a:pt x="11028" y="871"/>
                    </a:lnTo>
                    <a:lnTo>
                      <a:pt x="11025" y="853"/>
                    </a:lnTo>
                    <a:lnTo>
                      <a:pt x="11020" y="834"/>
                    </a:lnTo>
                    <a:lnTo>
                      <a:pt x="11018" y="815"/>
                    </a:lnTo>
                    <a:lnTo>
                      <a:pt x="11016" y="795"/>
                    </a:lnTo>
                    <a:lnTo>
                      <a:pt x="11013" y="774"/>
                    </a:lnTo>
                    <a:lnTo>
                      <a:pt x="11012" y="753"/>
                    </a:lnTo>
                    <a:lnTo>
                      <a:pt x="11010" y="709"/>
                    </a:lnTo>
                    <a:lnTo>
                      <a:pt x="11011" y="662"/>
                    </a:lnTo>
                    <a:lnTo>
                      <a:pt x="11014" y="611"/>
                    </a:lnTo>
                    <a:lnTo>
                      <a:pt x="11019" y="558"/>
                    </a:lnTo>
                    <a:lnTo>
                      <a:pt x="11024" y="528"/>
                    </a:lnTo>
                    <a:lnTo>
                      <a:pt x="11031" y="499"/>
                    </a:lnTo>
                    <a:lnTo>
                      <a:pt x="11039" y="470"/>
                    </a:lnTo>
                    <a:lnTo>
                      <a:pt x="11049" y="441"/>
                    </a:lnTo>
                    <a:lnTo>
                      <a:pt x="11061" y="414"/>
                    </a:lnTo>
                    <a:lnTo>
                      <a:pt x="11073" y="387"/>
                    </a:lnTo>
                    <a:lnTo>
                      <a:pt x="11088" y="361"/>
                    </a:lnTo>
                    <a:lnTo>
                      <a:pt x="11105" y="335"/>
                    </a:lnTo>
                    <a:lnTo>
                      <a:pt x="11122" y="311"/>
                    </a:lnTo>
                    <a:lnTo>
                      <a:pt x="11140" y="287"/>
                    </a:lnTo>
                    <a:lnTo>
                      <a:pt x="11160" y="263"/>
                    </a:lnTo>
                    <a:lnTo>
                      <a:pt x="11181" y="240"/>
                    </a:lnTo>
                    <a:lnTo>
                      <a:pt x="11203" y="218"/>
                    </a:lnTo>
                    <a:lnTo>
                      <a:pt x="11225" y="199"/>
                    </a:lnTo>
                    <a:lnTo>
                      <a:pt x="11249" y="178"/>
                    </a:lnTo>
                    <a:lnTo>
                      <a:pt x="11273" y="159"/>
                    </a:lnTo>
                    <a:lnTo>
                      <a:pt x="11299" y="141"/>
                    </a:lnTo>
                    <a:lnTo>
                      <a:pt x="11325" y="125"/>
                    </a:lnTo>
                    <a:lnTo>
                      <a:pt x="11351" y="109"/>
                    </a:lnTo>
                    <a:lnTo>
                      <a:pt x="11378" y="94"/>
                    </a:lnTo>
                    <a:lnTo>
                      <a:pt x="11406" y="80"/>
                    </a:lnTo>
                    <a:lnTo>
                      <a:pt x="11434" y="66"/>
                    </a:lnTo>
                    <a:lnTo>
                      <a:pt x="11462" y="54"/>
                    </a:lnTo>
                    <a:lnTo>
                      <a:pt x="11490" y="44"/>
                    </a:lnTo>
                    <a:lnTo>
                      <a:pt x="11519" y="35"/>
                    </a:lnTo>
                    <a:lnTo>
                      <a:pt x="11548" y="25"/>
                    </a:lnTo>
                    <a:lnTo>
                      <a:pt x="11577" y="19"/>
                    </a:lnTo>
                    <a:lnTo>
                      <a:pt x="11605" y="13"/>
                    </a:lnTo>
                    <a:lnTo>
                      <a:pt x="11634" y="7"/>
                    </a:lnTo>
                    <a:lnTo>
                      <a:pt x="11663" y="4"/>
                    </a:lnTo>
                    <a:lnTo>
                      <a:pt x="11690" y="1"/>
                    </a:lnTo>
                    <a:lnTo>
                      <a:pt x="11718"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50" name="Freeform 8"/>
              <p:cNvSpPr>
                <a:spLocks/>
              </p:cNvSpPr>
              <p:nvPr/>
            </p:nvSpPr>
            <p:spPr bwMode="auto">
              <a:xfrm>
                <a:off x="5148262" y="2136775"/>
                <a:ext cx="4695826" cy="492124"/>
              </a:xfrm>
              <a:custGeom>
                <a:avLst/>
                <a:gdLst>
                  <a:gd name="T0" fmla="*/ 0 w 8874"/>
                  <a:gd name="T1" fmla="*/ 0 h 929"/>
                  <a:gd name="T2" fmla="*/ 8874 w 8874"/>
                  <a:gd name="T3" fmla="*/ 0 h 929"/>
                  <a:gd name="T4" fmla="*/ 8874 w 8874"/>
                  <a:gd name="T5" fmla="*/ 929 h 929"/>
                  <a:gd name="T6" fmla="*/ 1 w 8874"/>
                  <a:gd name="T7" fmla="*/ 929 h 929"/>
                  <a:gd name="T8" fmla="*/ 22 w 8874"/>
                  <a:gd name="T9" fmla="*/ 906 h 929"/>
                  <a:gd name="T10" fmla="*/ 42 w 8874"/>
                  <a:gd name="T11" fmla="*/ 882 h 929"/>
                  <a:gd name="T12" fmla="*/ 61 w 8874"/>
                  <a:gd name="T13" fmla="*/ 857 h 929"/>
                  <a:gd name="T14" fmla="*/ 78 w 8874"/>
                  <a:gd name="T15" fmla="*/ 831 h 929"/>
                  <a:gd name="T16" fmla="*/ 94 w 8874"/>
                  <a:gd name="T17" fmla="*/ 804 h 929"/>
                  <a:gd name="T18" fmla="*/ 109 w 8874"/>
                  <a:gd name="T19" fmla="*/ 776 h 929"/>
                  <a:gd name="T20" fmla="*/ 123 w 8874"/>
                  <a:gd name="T21" fmla="*/ 748 h 929"/>
                  <a:gd name="T22" fmla="*/ 136 w 8874"/>
                  <a:gd name="T23" fmla="*/ 719 h 929"/>
                  <a:gd name="T24" fmla="*/ 147 w 8874"/>
                  <a:gd name="T25" fmla="*/ 690 h 929"/>
                  <a:gd name="T26" fmla="*/ 157 w 8874"/>
                  <a:gd name="T27" fmla="*/ 659 h 929"/>
                  <a:gd name="T28" fmla="*/ 166 w 8874"/>
                  <a:gd name="T29" fmla="*/ 629 h 929"/>
                  <a:gd name="T30" fmla="*/ 173 w 8874"/>
                  <a:gd name="T31" fmla="*/ 596 h 929"/>
                  <a:gd name="T32" fmla="*/ 177 w 8874"/>
                  <a:gd name="T33" fmla="*/ 565 h 929"/>
                  <a:gd name="T34" fmla="*/ 182 w 8874"/>
                  <a:gd name="T35" fmla="*/ 531 h 929"/>
                  <a:gd name="T36" fmla="*/ 184 w 8874"/>
                  <a:gd name="T37" fmla="*/ 499 h 929"/>
                  <a:gd name="T38" fmla="*/ 186 w 8874"/>
                  <a:gd name="T39" fmla="*/ 466 h 929"/>
                  <a:gd name="T40" fmla="*/ 184 w 8874"/>
                  <a:gd name="T41" fmla="*/ 432 h 929"/>
                  <a:gd name="T42" fmla="*/ 182 w 8874"/>
                  <a:gd name="T43" fmla="*/ 399 h 929"/>
                  <a:gd name="T44" fmla="*/ 177 w 8874"/>
                  <a:gd name="T45" fmla="*/ 366 h 929"/>
                  <a:gd name="T46" fmla="*/ 173 w 8874"/>
                  <a:gd name="T47" fmla="*/ 334 h 929"/>
                  <a:gd name="T48" fmla="*/ 165 w 8874"/>
                  <a:gd name="T49" fmla="*/ 303 h 929"/>
                  <a:gd name="T50" fmla="*/ 157 w 8874"/>
                  <a:gd name="T51" fmla="*/ 272 h 929"/>
                  <a:gd name="T52" fmla="*/ 146 w 8874"/>
                  <a:gd name="T53" fmla="*/ 240 h 929"/>
                  <a:gd name="T54" fmla="*/ 136 w 8874"/>
                  <a:gd name="T55" fmla="*/ 211 h 929"/>
                  <a:gd name="T56" fmla="*/ 123 w 8874"/>
                  <a:gd name="T57" fmla="*/ 181 h 929"/>
                  <a:gd name="T58" fmla="*/ 109 w 8874"/>
                  <a:gd name="T59" fmla="*/ 154 h 929"/>
                  <a:gd name="T60" fmla="*/ 93 w 8874"/>
                  <a:gd name="T61" fmla="*/ 126 h 929"/>
                  <a:gd name="T62" fmla="*/ 77 w 8874"/>
                  <a:gd name="T63" fmla="*/ 98 h 929"/>
                  <a:gd name="T64" fmla="*/ 60 w 8874"/>
                  <a:gd name="T65" fmla="*/ 73 h 929"/>
                  <a:gd name="T66" fmla="*/ 40 w 8874"/>
                  <a:gd name="T67" fmla="*/ 47 h 929"/>
                  <a:gd name="T68" fmla="*/ 20 w 8874"/>
                  <a:gd name="T69" fmla="*/ 23 h 929"/>
                  <a:gd name="T70" fmla="*/ 0 w 8874"/>
                  <a:gd name="T7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74" h="929">
                    <a:moveTo>
                      <a:pt x="0" y="0"/>
                    </a:moveTo>
                    <a:lnTo>
                      <a:pt x="8874" y="0"/>
                    </a:lnTo>
                    <a:lnTo>
                      <a:pt x="8874" y="929"/>
                    </a:lnTo>
                    <a:lnTo>
                      <a:pt x="1" y="929"/>
                    </a:lnTo>
                    <a:lnTo>
                      <a:pt x="22" y="906"/>
                    </a:lnTo>
                    <a:lnTo>
                      <a:pt x="42" y="882"/>
                    </a:lnTo>
                    <a:lnTo>
                      <a:pt x="61" y="857"/>
                    </a:lnTo>
                    <a:lnTo>
                      <a:pt x="78" y="831"/>
                    </a:lnTo>
                    <a:lnTo>
                      <a:pt x="94" y="804"/>
                    </a:lnTo>
                    <a:lnTo>
                      <a:pt x="109" y="776"/>
                    </a:lnTo>
                    <a:lnTo>
                      <a:pt x="123" y="748"/>
                    </a:lnTo>
                    <a:lnTo>
                      <a:pt x="136" y="719"/>
                    </a:lnTo>
                    <a:lnTo>
                      <a:pt x="147" y="690"/>
                    </a:lnTo>
                    <a:lnTo>
                      <a:pt x="157" y="659"/>
                    </a:lnTo>
                    <a:lnTo>
                      <a:pt x="166" y="629"/>
                    </a:lnTo>
                    <a:lnTo>
                      <a:pt x="173" y="596"/>
                    </a:lnTo>
                    <a:lnTo>
                      <a:pt x="177" y="565"/>
                    </a:lnTo>
                    <a:lnTo>
                      <a:pt x="182" y="531"/>
                    </a:lnTo>
                    <a:lnTo>
                      <a:pt x="184" y="499"/>
                    </a:lnTo>
                    <a:lnTo>
                      <a:pt x="186" y="466"/>
                    </a:lnTo>
                    <a:lnTo>
                      <a:pt x="184" y="432"/>
                    </a:lnTo>
                    <a:lnTo>
                      <a:pt x="182" y="399"/>
                    </a:lnTo>
                    <a:lnTo>
                      <a:pt x="177" y="366"/>
                    </a:lnTo>
                    <a:lnTo>
                      <a:pt x="173" y="334"/>
                    </a:lnTo>
                    <a:lnTo>
                      <a:pt x="165" y="303"/>
                    </a:lnTo>
                    <a:lnTo>
                      <a:pt x="157" y="272"/>
                    </a:lnTo>
                    <a:lnTo>
                      <a:pt x="146" y="240"/>
                    </a:lnTo>
                    <a:lnTo>
                      <a:pt x="136" y="211"/>
                    </a:lnTo>
                    <a:lnTo>
                      <a:pt x="123" y="181"/>
                    </a:lnTo>
                    <a:lnTo>
                      <a:pt x="109" y="154"/>
                    </a:lnTo>
                    <a:lnTo>
                      <a:pt x="93" y="126"/>
                    </a:lnTo>
                    <a:lnTo>
                      <a:pt x="77" y="98"/>
                    </a:lnTo>
                    <a:lnTo>
                      <a:pt x="60" y="73"/>
                    </a:lnTo>
                    <a:lnTo>
                      <a:pt x="40" y="47"/>
                    </a:lnTo>
                    <a:lnTo>
                      <a:pt x="20" y="23"/>
                    </a:lnTo>
                    <a:lnTo>
                      <a:pt x="0"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51" name="Freeform 9"/>
              <p:cNvSpPr>
                <a:spLocks/>
              </p:cNvSpPr>
              <p:nvPr/>
            </p:nvSpPr>
            <p:spPr bwMode="auto">
              <a:xfrm>
                <a:off x="2865441" y="2136775"/>
                <a:ext cx="1762127" cy="492124"/>
              </a:xfrm>
              <a:custGeom>
                <a:avLst/>
                <a:gdLst>
                  <a:gd name="T0" fmla="*/ 0 w 3330"/>
                  <a:gd name="T1" fmla="*/ 929 h 929"/>
                  <a:gd name="T2" fmla="*/ 0 w 3330"/>
                  <a:gd name="T3" fmla="*/ 0 h 929"/>
                  <a:gd name="T4" fmla="*/ 3330 w 3330"/>
                  <a:gd name="T5" fmla="*/ 0 h 929"/>
                  <a:gd name="T6" fmla="*/ 3309 w 3330"/>
                  <a:gd name="T7" fmla="*/ 23 h 929"/>
                  <a:gd name="T8" fmla="*/ 3289 w 3330"/>
                  <a:gd name="T9" fmla="*/ 47 h 929"/>
                  <a:gd name="T10" fmla="*/ 3270 w 3330"/>
                  <a:gd name="T11" fmla="*/ 73 h 929"/>
                  <a:gd name="T12" fmla="*/ 3252 w 3330"/>
                  <a:gd name="T13" fmla="*/ 98 h 929"/>
                  <a:gd name="T14" fmla="*/ 3236 w 3330"/>
                  <a:gd name="T15" fmla="*/ 126 h 929"/>
                  <a:gd name="T16" fmla="*/ 3221 w 3330"/>
                  <a:gd name="T17" fmla="*/ 154 h 929"/>
                  <a:gd name="T18" fmla="*/ 3207 w 3330"/>
                  <a:gd name="T19" fmla="*/ 181 h 929"/>
                  <a:gd name="T20" fmla="*/ 3194 w 3330"/>
                  <a:gd name="T21" fmla="*/ 211 h 929"/>
                  <a:gd name="T22" fmla="*/ 3183 w 3330"/>
                  <a:gd name="T23" fmla="*/ 240 h 929"/>
                  <a:gd name="T24" fmla="*/ 3172 w 3330"/>
                  <a:gd name="T25" fmla="*/ 272 h 929"/>
                  <a:gd name="T26" fmla="*/ 3164 w 3330"/>
                  <a:gd name="T27" fmla="*/ 303 h 929"/>
                  <a:gd name="T28" fmla="*/ 3157 w 3330"/>
                  <a:gd name="T29" fmla="*/ 334 h 929"/>
                  <a:gd name="T30" fmla="*/ 3151 w 3330"/>
                  <a:gd name="T31" fmla="*/ 366 h 929"/>
                  <a:gd name="T32" fmla="*/ 3147 w 3330"/>
                  <a:gd name="T33" fmla="*/ 399 h 929"/>
                  <a:gd name="T34" fmla="*/ 3144 w 3330"/>
                  <a:gd name="T35" fmla="*/ 432 h 929"/>
                  <a:gd name="T36" fmla="*/ 3143 w 3330"/>
                  <a:gd name="T37" fmla="*/ 466 h 929"/>
                  <a:gd name="T38" fmla="*/ 3144 w 3330"/>
                  <a:gd name="T39" fmla="*/ 499 h 929"/>
                  <a:gd name="T40" fmla="*/ 3147 w 3330"/>
                  <a:gd name="T41" fmla="*/ 531 h 929"/>
                  <a:gd name="T42" fmla="*/ 3151 w 3330"/>
                  <a:gd name="T43" fmla="*/ 565 h 929"/>
                  <a:gd name="T44" fmla="*/ 3156 w 3330"/>
                  <a:gd name="T45" fmla="*/ 596 h 929"/>
                  <a:gd name="T46" fmla="*/ 3163 w 3330"/>
                  <a:gd name="T47" fmla="*/ 629 h 929"/>
                  <a:gd name="T48" fmla="*/ 3172 w 3330"/>
                  <a:gd name="T49" fmla="*/ 659 h 929"/>
                  <a:gd name="T50" fmla="*/ 3181 w 3330"/>
                  <a:gd name="T51" fmla="*/ 690 h 929"/>
                  <a:gd name="T52" fmla="*/ 3193 w 3330"/>
                  <a:gd name="T53" fmla="*/ 719 h 929"/>
                  <a:gd name="T54" fmla="*/ 3206 w 3330"/>
                  <a:gd name="T55" fmla="*/ 748 h 929"/>
                  <a:gd name="T56" fmla="*/ 3220 w 3330"/>
                  <a:gd name="T57" fmla="*/ 776 h 929"/>
                  <a:gd name="T58" fmla="*/ 3235 w 3330"/>
                  <a:gd name="T59" fmla="*/ 804 h 929"/>
                  <a:gd name="T60" fmla="*/ 3251 w 3330"/>
                  <a:gd name="T61" fmla="*/ 831 h 929"/>
                  <a:gd name="T62" fmla="*/ 3269 w 3330"/>
                  <a:gd name="T63" fmla="*/ 857 h 929"/>
                  <a:gd name="T64" fmla="*/ 3288 w 3330"/>
                  <a:gd name="T65" fmla="*/ 882 h 929"/>
                  <a:gd name="T66" fmla="*/ 3307 w 3330"/>
                  <a:gd name="T67" fmla="*/ 906 h 929"/>
                  <a:gd name="T68" fmla="*/ 3328 w 3330"/>
                  <a:gd name="T69" fmla="*/ 929 h 929"/>
                  <a:gd name="T70" fmla="*/ 0 w 3330"/>
                  <a:gd name="T71"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30" h="929">
                    <a:moveTo>
                      <a:pt x="0" y="929"/>
                    </a:moveTo>
                    <a:lnTo>
                      <a:pt x="0" y="0"/>
                    </a:lnTo>
                    <a:lnTo>
                      <a:pt x="3330" y="0"/>
                    </a:lnTo>
                    <a:lnTo>
                      <a:pt x="3309" y="23"/>
                    </a:lnTo>
                    <a:lnTo>
                      <a:pt x="3289" y="47"/>
                    </a:lnTo>
                    <a:lnTo>
                      <a:pt x="3270" y="73"/>
                    </a:lnTo>
                    <a:lnTo>
                      <a:pt x="3252" y="98"/>
                    </a:lnTo>
                    <a:lnTo>
                      <a:pt x="3236" y="126"/>
                    </a:lnTo>
                    <a:lnTo>
                      <a:pt x="3221" y="154"/>
                    </a:lnTo>
                    <a:lnTo>
                      <a:pt x="3207" y="181"/>
                    </a:lnTo>
                    <a:lnTo>
                      <a:pt x="3194" y="211"/>
                    </a:lnTo>
                    <a:lnTo>
                      <a:pt x="3183" y="240"/>
                    </a:lnTo>
                    <a:lnTo>
                      <a:pt x="3172" y="272"/>
                    </a:lnTo>
                    <a:lnTo>
                      <a:pt x="3164" y="303"/>
                    </a:lnTo>
                    <a:lnTo>
                      <a:pt x="3157" y="334"/>
                    </a:lnTo>
                    <a:lnTo>
                      <a:pt x="3151" y="366"/>
                    </a:lnTo>
                    <a:lnTo>
                      <a:pt x="3147" y="399"/>
                    </a:lnTo>
                    <a:lnTo>
                      <a:pt x="3144" y="432"/>
                    </a:lnTo>
                    <a:lnTo>
                      <a:pt x="3143" y="466"/>
                    </a:lnTo>
                    <a:lnTo>
                      <a:pt x="3144" y="499"/>
                    </a:lnTo>
                    <a:lnTo>
                      <a:pt x="3147" y="531"/>
                    </a:lnTo>
                    <a:lnTo>
                      <a:pt x="3151" y="565"/>
                    </a:lnTo>
                    <a:lnTo>
                      <a:pt x="3156" y="596"/>
                    </a:lnTo>
                    <a:lnTo>
                      <a:pt x="3163" y="629"/>
                    </a:lnTo>
                    <a:lnTo>
                      <a:pt x="3172" y="659"/>
                    </a:lnTo>
                    <a:lnTo>
                      <a:pt x="3181" y="690"/>
                    </a:lnTo>
                    <a:lnTo>
                      <a:pt x="3193" y="719"/>
                    </a:lnTo>
                    <a:lnTo>
                      <a:pt x="3206" y="748"/>
                    </a:lnTo>
                    <a:lnTo>
                      <a:pt x="3220" y="776"/>
                    </a:lnTo>
                    <a:lnTo>
                      <a:pt x="3235" y="804"/>
                    </a:lnTo>
                    <a:lnTo>
                      <a:pt x="3251" y="831"/>
                    </a:lnTo>
                    <a:lnTo>
                      <a:pt x="3269" y="857"/>
                    </a:lnTo>
                    <a:lnTo>
                      <a:pt x="3288" y="882"/>
                    </a:lnTo>
                    <a:lnTo>
                      <a:pt x="3307" y="906"/>
                    </a:lnTo>
                    <a:lnTo>
                      <a:pt x="3328" y="929"/>
                    </a:lnTo>
                    <a:lnTo>
                      <a:pt x="0" y="929"/>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52" name="Rectangle 10"/>
              <p:cNvSpPr>
                <a:spLocks noChangeArrowheads="1"/>
              </p:cNvSpPr>
              <p:nvPr/>
            </p:nvSpPr>
            <p:spPr bwMode="auto">
              <a:xfrm>
                <a:off x="2871788" y="4232277"/>
                <a:ext cx="6972300" cy="488948"/>
              </a:xfrm>
              <a:prstGeom prst="rect">
                <a:avLst/>
              </a:pr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grpSp>
        <p:pic>
          <p:nvPicPr>
            <p:cNvPr id="46" name="Picture 45"/>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7769398" y="32936"/>
              <a:ext cx="1267097" cy="712743"/>
            </a:xfrm>
            <a:prstGeom prst="rect">
              <a:avLst/>
            </a:prstGeom>
          </p:spPr>
        </p:pic>
      </p:grpSp>
    </p:spTree>
    <p:extLst>
      <p:ext uri="{BB962C8B-B14F-4D97-AF65-F5344CB8AC3E}">
        <p14:creationId xmlns:p14="http://schemas.microsoft.com/office/powerpoint/2010/main" val="2087691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hteck 4"/>
          <p:cNvSpPr/>
          <p:nvPr/>
        </p:nvSpPr>
        <p:spPr>
          <a:xfrm rot="5400000">
            <a:off x="5073498" y="2502739"/>
            <a:ext cx="2329525" cy="5463336"/>
          </a:xfrm>
          <a:prstGeom prst="rect">
            <a:avLst/>
          </a:prstGeom>
          <a:solidFill>
            <a:schemeClr val="bg1"/>
          </a:solidFill>
          <a:ln>
            <a:noFill/>
          </a:ln>
          <a:effectLst>
            <a:outerShdw blurRad="457200" dist="254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dirty="0">
              <a:solidFill>
                <a:schemeClr val="tx1"/>
              </a:solidFill>
              <a:latin typeface="Arial" panose="020B0604020202020204" pitchFamily="34" charset="0"/>
              <a:cs typeface="Arial" panose="020B0604020202020204" pitchFamily="34" charset="0"/>
            </a:endParaRPr>
          </a:p>
        </p:txBody>
      </p:sp>
      <p:sp>
        <p:nvSpPr>
          <p:cNvPr id="4" name="Title 3"/>
          <p:cNvSpPr txBox="1">
            <a:spLocks noGrp="1"/>
          </p:cNvSpPr>
          <p:nvPr>
            <p:ph type="title"/>
          </p:nvPr>
        </p:nvSpPr>
        <p:spPr>
          <a:xfrm>
            <a:off x="1403648" y="137109"/>
            <a:ext cx="6649966" cy="523220"/>
          </a:xfrm>
          <a:prstGeom prst="rect">
            <a:avLst/>
          </a:prstGeom>
          <a:no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800" b="1" i="1" dirty="0" smtClean="0">
                <a:solidFill>
                  <a:srgbClr val="FF0000"/>
                </a:solidFill>
                <a:effectLst>
                  <a:outerShdw blurRad="38100" dist="38100" dir="2700000" algn="tl">
                    <a:srgbClr val="000000">
                      <a:alpha val="43137"/>
                    </a:srgbClr>
                  </a:outerShdw>
                </a:effectLst>
                <a:latin typeface="+mn-lt"/>
                <a:ea typeface="+mn-ea"/>
                <a:cs typeface="+mn-cs"/>
              </a:rPr>
              <a:t>Flood Warning System</a:t>
            </a:r>
            <a:endParaRPr lang="en-US" sz="2800" b="1" i="1" dirty="0">
              <a:solidFill>
                <a:srgbClr val="FF0000"/>
              </a:solidFill>
              <a:effectLst>
                <a:outerShdw blurRad="38100" dist="38100" dir="2700000" algn="tl">
                  <a:srgbClr val="000000">
                    <a:alpha val="43137"/>
                  </a:srgbClr>
                </a:outerShdw>
              </a:effectLst>
              <a:latin typeface="+mn-lt"/>
              <a:ea typeface="+mn-ea"/>
              <a:cs typeface="+mn-cs"/>
            </a:endParaRPr>
          </a:p>
        </p:txBody>
      </p:sp>
      <p:pic>
        <p:nvPicPr>
          <p:cNvPr id="20" name="Grafik 3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918005" y="4428529"/>
            <a:ext cx="762091" cy="1707906"/>
          </a:xfrm>
          <a:prstGeom prst="rect">
            <a:avLst/>
          </a:prstGeom>
        </p:spPr>
      </p:pic>
      <p:pic>
        <p:nvPicPr>
          <p:cNvPr id="21" name="Grafik 4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24807" y="1233879"/>
            <a:ext cx="5026152" cy="1969008"/>
          </a:xfrm>
          <a:prstGeom prst="rect">
            <a:avLst/>
          </a:prstGeom>
        </p:spPr>
      </p:pic>
      <p:sp>
        <p:nvSpPr>
          <p:cNvPr id="23" name="Gleichschenkliges Dreieck 48"/>
          <p:cNvSpPr/>
          <p:nvPr/>
        </p:nvSpPr>
        <p:spPr>
          <a:xfrm rot="5400000">
            <a:off x="2739169" y="5076374"/>
            <a:ext cx="843248" cy="662174"/>
          </a:xfrm>
          <a:prstGeom prst="triangle">
            <a:avLst>
              <a:gd name="adj" fmla="val 50553"/>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Gleichschenkliges Dreieck 49"/>
          <p:cNvSpPr/>
          <p:nvPr/>
        </p:nvSpPr>
        <p:spPr>
          <a:xfrm>
            <a:off x="6042857" y="3278344"/>
            <a:ext cx="790051" cy="620056"/>
          </a:xfrm>
          <a:prstGeom prst="triangle">
            <a:avLst>
              <a:gd name="adj" fmla="val 50553"/>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platzhalter 3"/>
          <p:cNvSpPr txBox="1">
            <a:spLocks/>
          </p:cNvSpPr>
          <p:nvPr/>
        </p:nvSpPr>
        <p:spPr>
          <a:xfrm>
            <a:off x="5355798" y="960149"/>
            <a:ext cx="2960618" cy="341632"/>
          </a:xfrm>
          <a:prstGeom prst="rect">
            <a:avLst/>
          </a:prstGeom>
        </p:spPr>
        <p:txBody>
          <a:bodyPr wrap="square">
            <a:spAutoFit/>
          </a:bodyPr>
          <a:lstStyle>
            <a:lvl1pPr marL="373362" indent="-373362" algn="l" defTabSz="1007907" rtl="0" eaLnBrk="1" latinLnBrk="0" hangingPunct="1">
              <a:lnSpc>
                <a:spcPct val="90000"/>
              </a:lnSpc>
              <a:spcBef>
                <a:spcPts val="1102"/>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1pPr>
            <a:lvl2pPr marL="808951" indent="-311137"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2pPr>
            <a:lvl3pPr marL="1244541"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3pPr>
            <a:lvl4pPr marL="1742355"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4pPr>
            <a:lvl5pPr marL="2240172"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5pPr>
            <a:lvl6pPr marL="2771745"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97"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652"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605"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 typeface="Wingdings" panose="05000000000000000000" pitchFamily="2" charset="2"/>
              <a:buNone/>
            </a:pPr>
            <a:r>
              <a:rPr lang="de-DE" sz="1800" dirty="0" smtClean="0"/>
              <a:t>SCADA/Tele-Processing</a:t>
            </a:r>
            <a:endParaRPr lang="de-DE" sz="1800" dirty="0"/>
          </a:p>
        </p:txBody>
      </p:sp>
      <p:pic>
        <p:nvPicPr>
          <p:cNvPr id="26" name="Grafik 50"/>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24254" y="5464223"/>
            <a:ext cx="869471" cy="737352"/>
          </a:xfrm>
          <a:prstGeom prst="rect">
            <a:avLst/>
          </a:prstGeom>
        </p:spPr>
      </p:pic>
      <p:sp>
        <p:nvSpPr>
          <p:cNvPr id="40" name="Textplatzhalter 3"/>
          <p:cNvSpPr txBox="1">
            <a:spLocks/>
          </p:cNvSpPr>
          <p:nvPr/>
        </p:nvSpPr>
        <p:spPr>
          <a:xfrm>
            <a:off x="7005020" y="4402257"/>
            <a:ext cx="2598369" cy="978729"/>
          </a:xfrm>
          <a:prstGeom prst="rect">
            <a:avLst/>
          </a:prstGeom>
        </p:spPr>
        <p:txBody>
          <a:bodyPr>
            <a:spAutoFit/>
          </a:bodyPr>
          <a:lstStyle>
            <a:lvl1pPr marL="373362" indent="-373362" algn="l" defTabSz="1007907" rtl="0" eaLnBrk="1" latinLnBrk="0" hangingPunct="1">
              <a:lnSpc>
                <a:spcPct val="90000"/>
              </a:lnSpc>
              <a:spcBef>
                <a:spcPts val="1102"/>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1pPr>
            <a:lvl2pPr marL="808951" indent="-311137"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2pPr>
            <a:lvl3pPr marL="1244541"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3pPr>
            <a:lvl4pPr marL="1742355"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4pPr>
            <a:lvl5pPr marL="2240172"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5pPr>
            <a:lvl6pPr marL="2771745"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97"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652"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605"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 typeface="Wingdings" panose="05000000000000000000" pitchFamily="2" charset="2"/>
              <a:buNone/>
            </a:pPr>
            <a:r>
              <a:rPr lang="de-DE" sz="1600" dirty="0" smtClean="0"/>
              <a:t>GPRS</a:t>
            </a:r>
            <a:br>
              <a:rPr lang="de-DE" sz="1600" dirty="0" smtClean="0"/>
            </a:br>
            <a:r>
              <a:rPr lang="de-DE" sz="1600" dirty="0" smtClean="0"/>
              <a:t>Data </a:t>
            </a:r>
            <a:br>
              <a:rPr lang="de-DE" sz="1600" dirty="0" smtClean="0"/>
            </a:br>
            <a:r>
              <a:rPr lang="de-DE" sz="1600" dirty="0" smtClean="0"/>
              <a:t>Trans-</a:t>
            </a:r>
            <a:br>
              <a:rPr lang="de-DE" sz="1600" dirty="0" smtClean="0"/>
            </a:br>
            <a:r>
              <a:rPr lang="de-DE" sz="1600" dirty="0" smtClean="0"/>
              <a:t>mission</a:t>
            </a:r>
            <a:endParaRPr lang="de-DE" sz="1600" dirty="0"/>
          </a:p>
        </p:txBody>
      </p:sp>
      <p:sp>
        <p:nvSpPr>
          <p:cNvPr id="43" name="Rechteck 4"/>
          <p:cNvSpPr/>
          <p:nvPr/>
        </p:nvSpPr>
        <p:spPr>
          <a:xfrm>
            <a:off x="263593" y="1017388"/>
            <a:ext cx="2329525" cy="5463336"/>
          </a:xfrm>
          <a:prstGeom prst="rect">
            <a:avLst/>
          </a:prstGeom>
          <a:solidFill>
            <a:schemeClr val="bg1"/>
          </a:solidFill>
          <a:ln>
            <a:noFill/>
          </a:ln>
          <a:effectLst>
            <a:outerShdw blurRad="457200" dist="254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289572" y="2523957"/>
            <a:ext cx="1512168" cy="1485900"/>
          </a:xfrm>
          <a:prstGeom prst="rect">
            <a:avLst/>
          </a:prstGeom>
        </p:spPr>
      </p:pic>
      <p:pic>
        <p:nvPicPr>
          <p:cNvPr id="7" name="Picture 6"/>
          <p:cNvPicPr>
            <a:picLocks noChangeAspect="1"/>
          </p:cNvPicPr>
          <p:nvPr/>
        </p:nvPicPr>
        <p:blipFill>
          <a:blip r:embed="rId7"/>
          <a:stretch>
            <a:fillRect/>
          </a:stretch>
        </p:blipFill>
        <p:spPr>
          <a:xfrm>
            <a:off x="584943" y="4165078"/>
            <a:ext cx="1045575" cy="2058247"/>
          </a:xfrm>
          <a:prstGeom prst="rect">
            <a:avLst/>
          </a:prstGeom>
        </p:spPr>
      </p:pic>
      <p:pic>
        <p:nvPicPr>
          <p:cNvPr id="6" name="Picture 5"/>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519379" y="1231680"/>
            <a:ext cx="1052555" cy="1056157"/>
          </a:xfrm>
          <a:prstGeom prst="rect">
            <a:avLst/>
          </a:prstGeom>
        </p:spPr>
      </p:pic>
      <p:pic>
        <p:nvPicPr>
          <p:cNvPr id="9" name="Picture 8"/>
          <p:cNvPicPr>
            <a:picLocks noChangeAspect="1"/>
          </p:cNvPicPr>
          <p:nvPr/>
        </p:nvPicPr>
        <p:blipFill>
          <a:blip r:embed="rId9"/>
          <a:stretch>
            <a:fillRect/>
          </a:stretch>
        </p:blipFill>
        <p:spPr>
          <a:xfrm>
            <a:off x="4645763" y="4161456"/>
            <a:ext cx="1592498" cy="2204095"/>
          </a:xfrm>
          <a:prstGeom prst="rect">
            <a:avLst/>
          </a:prstGeom>
        </p:spPr>
      </p:pic>
      <p:sp>
        <p:nvSpPr>
          <p:cNvPr id="42" name="TextBox 41"/>
          <p:cNvSpPr txBox="1"/>
          <p:nvPr/>
        </p:nvSpPr>
        <p:spPr>
          <a:xfrm>
            <a:off x="6340033" y="4894172"/>
            <a:ext cx="664987" cy="369332"/>
          </a:xfrm>
          <a:prstGeom prst="rect">
            <a:avLst/>
          </a:prstGeom>
          <a:noFill/>
        </p:spPr>
        <p:txBody>
          <a:bodyPr wrap="square" rtlCol="0">
            <a:spAutoFit/>
          </a:bodyPr>
          <a:lstStyle/>
          <a:p>
            <a:r>
              <a:rPr lang="en-IN" b="1" dirty="0" smtClean="0"/>
              <a:t>OR</a:t>
            </a:r>
            <a:endParaRPr lang="en-IN" b="1" dirty="0"/>
          </a:p>
        </p:txBody>
      </p:sp>
      <p:sp>
        <p:nvSpPr>
          <p:cNvPr id="46" name="Textplatzhalter 3"/>
          <p:cNvSpPr txBox="1">
            <a:spLocks/>
          </p:cNvSpPr>
          <p:nvPr/>
        </p:nvSpPr>
        <p:spPr>
          <a:xfrm>
            <a:off x="3616213" y="4467306"/>
            <a:ext cx="1594218" cy="978729"/>
          </a:xfrm>
          <a:prstGeom prst="rect">
            <a:avLst/>
          </a:prstGeom>
        </p:spPr>
        <p:txBody>
          <a:bodyPr wrap="square">
            <a:spAutoFit/>
          </a:bodyPr>
          <a:lstStyle>
            <a:lvl1pPr marL="373362" indent="-373362" algn="l" defTabSz="1007907" rtl="0" eaLnBrk="1" latinLnBrk="0" hangingPunct="1">
              <a:lnSpc>
                <a:spcPct val="90000"/>
              </a:lnSpc>
              <a:spcBef>
                <a:spcPts val="1102"/>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1pPr>
            <a:lvl2pPr marL="808951" indent="-311137"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2pPr>
            <a:lvl3pPr marL="1244541"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3pPr>
            <a:lvl4pPr marL="1742355"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4pPr>
            <a:lvl5pPr marL="2240172"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5pPr>
            <a:lvl6pPr marL="2771745"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97"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652"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605"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 typeface="Wingdings" panose="05000000000000000000" pitchFamily="2" charset="2"/>
              <a:buNone/>
            </a:pPr>
            <a:r>
              <a:rPr lang="de-DE" sz="1600" dirty="0" smtClean="0"/>
              <a:t>Remote Satelite Monitoring System</a:t>
            </a:r>
            <a:endParaRPr lang="de-DE" sz="1600" dirty="0"/>
          </a:p>
        </p:txBody>
      </p:sp>
      <p:sp>
        <p:nvSpPr>
          <p:cNvPr id="48" name="Textplatzhalter 3"/>
          <p:cNvSpPr txBox="1">
            <a:spLocks/>
          </p:cNvSpPr>
          <p:nvPr/>
        </p:nvSpPr>
        <p:spPr>
          <a:xfrm>
            <a:off x="1526512" y="1537149"/>
            <a:ext cx="1204315" cy="424732"/>
          </a:xfrm>
          <a:prstGeom prst="rect">
            <a:avLst/>
          </a:prstGeom>
        </p:spPr>
        <p:txBody>
          <a:bodyPr wrap="square">
            <a:spAutoFit/>
          </a:bodyPr>
          <a:lstStyle>
            <a:lvl1pPr marL="373362" indent="-373362" algn="l" defTabSz="1007907" rtl="0" eaLnBrk="1" latinLnBrk="0" hangingPunct="1">
              <a:lnSpc>
                <a:spcPct val="90000"/>
              </a:lnSpc>
              <a:spcBef>
                <a:spcPts val="1102"/>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1pPr>
            <a:lvl2pPr marL="808951" indent="-311137"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2pPr>
            <a:lvl3pPr marL="1244541"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3pPr>
            <a:lvl4pPr marL="1742355"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4pPr>
            <a:lvl5pPr marL="2240172"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5pPr>
            <a:lvl6pPr marL="2771745"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97"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652"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605"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 typeface="Wingdings" panose="05000000000000000000" pitchFamily="2" charset="2"/>
              <a:buNone/>
            </a:pPr>
            <a:r>
              <a:rPr lang="de-DE" sz="1200" dirty="0" smtClean="0"/>
              <a:t>Ultrasonic Level Sensor</a:t>
            </a:r>
            <a:endParaRPr lang="de-DE" sz="1200" dirty="0"/>
          </a:p>
        </p:txBody>
      </p:sp>
      <p:sp>
        <p:nvSpPr>
          <p:cNvPr id="49" name="Textplatzhalter 3"/>
          <p:cNvSpPr txBox="1">
            <a:spLocks/>
          </p:cNvSpPr>
          <p:nvPr/>
        </p:nvSpPr>
        <p:spPr>
          <a:xfrm>
            <a:off x="1476402" y="3145024"/>
            <a:ext cx="1204315" cy="258532"/>
          </a:xfrm>
          <a:prstGeom prst="rect">
            <a:avLst/>
          </a:prstGeom>
        </p:spPr>
        <p:txBody>
          <a:bodyPr wrap="square">
            <a:spAutoFit/>
          </a:bodyPr>
          <a:lstStyle>
            <a:lvl1pPr marL="373362" indent="-373362" algn="l" defTabSz="1007907" rtl="0" eaLnBrk="1" latinLnBrk="0" hangingPunct="1">
              <a:lnSpc>
                <a:spcPct val="90000"/>
              </a:lnSpc>
              <a:spcBef>
                <a:spcPts val="1102"/>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1pPr>
            <a:lvl2pPr marL="808951" indent="-311137"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2pPr>
            <a:lvl3pPr marL="1244541"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3pPr>
            <a:lvl4pPr marL="1742355"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4pPr>
            <a:lvl5pPr marL="2240172"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5pPr>
            <a:lvl6pPr marL="2771745"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97"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652"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605"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 typeface="Wingdings" panose="05000000000000000000" pitchFamily="2" charset="2"/>
              <a:buNone/>
            </a:pPr>
            <a:r>
              <a:rPr lang="de-DE" sz="1200" dirty="0" smtClean="0"/>
              <a:t>Rain Gauge</a:t>
            </a:r>
            <a:endParaRPr lang="de-DE" sz="1200" dirty="0"/>
          </a:p>
        </p:txBody>
      </p:sp>
      <p:sp>
        <p:nvSpPr>
          <p:cNvPr id="50" name="Textplatzhalter 3"/>
          <p:cNvSpPr txBox="1">
            <a:spLocks/>
          </p:cNvSpPr>
          <p:nvPr/>
        </p:nvSpPr>
        <p:spPr>
          <a:xfrm>
            <a:off x="1571934" y="4932975"/>
            <a:ext cx="1204315" cy="424732"/>
          </a:xfrm>
          <a:prstGeom prst="rect">
            <a:avLst/>
          </a:prstGeom>
        </p:spPr>
        <p:txBody>
          <a:bodyPr wrap="square">
            <a:spAutoFit/>
          </a:bodyPr>
          <a:lstStyle>
            <a:lvl1pPr marL="373362" indent="-373362" algn="l" defTabSz="1007907" rtl="0" eaLnBrk="1" latinLnBrk="0" hangingPunct="1">
              <a:lnSpc>
                <a:spcPct val="90000"/>
              </a:lnSpc>
              <a:spcBef>
                <a:spcPts val="1102"/>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1pPr>
            <a:lvl2pPr marL="808951" indent="-311137"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2pPr>
            <a:lvl3pPr marL="1244541"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3pPr>
            <a:lvl4pPr marL="1742355"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4pPr>
            <a:lvl5pPr marL="2240172" indent="-248909" algn="l" defTabSz="1007907" rtl="0" eaLnBrk="1" latinLnBrk="0" hangingPunct="1">
              <a:lnSpc>
                <a:spcPct val="90000"/>
              </a:lnSpc>
              <a:spcBef>
                <a:spcPts val="551"/>
              </a:spcBef>
              <a:buClr>
                <a:srgbClr val="FF6600"/>
              </a:buClr>
              <a:buSzPct val="150000"/>
              <a:buFont typeface="Wingdings" panose="05000000000000000000" pitchFamily="2" charset="2"/>
              <a:buChar char="§"/>
              <a:defRPr sz="2000" b="1" kern="1200" baseline="0">
                <a:solidFill>
                  <a:schemeClr val="tx1"/>
                </a:solidFill>
                <a:latin typeface="Arial" panose="020B0604020202020204" pitchFamily="34" charset="0"/>
                <a:ea typeface="+mn-ea"/>
                <a:cs typeface="+mn-cs"/>
              </a:defRPr>
            </a:lvl5pPr>
            <a:lvl6pPr marL="2771745"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97"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652"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605" indent="-251978" algn="l" defTabSz="100790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 typeface="Wingdings" panose="05000000000000000000" pitchFamily="2" charset="2"/>
              <a:buNone/>
            </a:pPr>
            <a:r>
              <a:rPr lang="de-DE" sz="1200" dirty="0" smtClean="0"/>
              <a:t>Weather Station</a:t>
            </a:r>
            <a:endParaRPr lang="de-DE" sz="1200" dirty="0"/>
          </a:p>
        </p:txBody>
      </p:sp>
      <p:grpSp>
        <p:nvGrpSpPr>
          <p:cNvPr id="27" name="Group 26"/>
          <p:cNvGrpSpPr/>
          <p:nvPr/>
        </p:nvGrpSpPr>
        <p:grpSpPr>
          <a:xfrm>
            <a:off x="62906" y="32937"/>
            <a:ext cx="8973589" cy="672334"/>
            <a:chOff x="62906" y="32936"/>
            <a:chExt cx="8973589" cy="712743"/>
          </a:xfrm>
        </p:grpSpPr>
        <p:grpSp>
          <p:nvGrpSpPr>
            <p:cNvPr id="28" name="Gruppieren 5"/>
            <p:cNvGrpSpPr>
              <a:grpSpLocks noChangeAspect="1"/>
            </p:cNvGrpSpPr>
            <p:nvPr/>
          </p:nvGrpSpPr>
          <p:grpSpPr>
            <a:xfrm>
              <a:off x="62906" y="115458"/>
              <a:ext cx="1842094" cy="494142"/>
              <a:chOff x="61913" y="2136775"/>
              <a:chExt cx="9839699" cy="2584450"/>
            </a:xfrm>
          </p:grpSpPr>
          <p:sp>
            <p:nvSpPr>
              <p:cNvPr id="30" name="Freeform 5"/>
              <p:cNvSpPr>
                <a:spLocks/>
              </p:cNvSpPr>
              <p:nvPr/>
            </p:nvSpPr>
            <p:spPr bwMode="auto">
              <a:xfrm>
                <a:off x="4643439" y="2138366"/>
                <a:ext cx="488952" cy="488948"/>
              </a:xfrm>
              <a:custGeom>
                <a:avLst/>
                <a:gdLst>
                  <a:gd name="T0" fmla="*/ 509 w 924"/>
                  <a:gd name="T1" fmla="*/ 3 h 925"/>
                  <a:gd name="T2" fmla="*/ 577 w 924"/>
                  <a:gd name="T3" fmla="*/ 14 h 925"/>
                  <a:gd name="T4" fmla="*/ 642 w 924"/>
                  <a:gd name="T5" fmla="*/ 36 h 925"/>
                  <a:gd name="T6" fmla="*/ 702 w 924"/>
                  <a:gd name="T7" fmla="*/ 67 h 925"/>
                  <a:gd name="T8" fmla="*/ 756 w 924"/>
                  <a:gd name="T9" fmla="*/ 106 h 925"/>
                  <a:gd name="T10" fmla="*/ 803 w 924"/>
                  <a:gd name="T11" fmla="*/ 152 h 925"/>
                  <a:gd name="T12" fmla="*/ 845 w 924"/>
                  <a:gd name="T13" fmla="*/ 205 h 925"/>
                  <a:gd name="T14" fmla="*/ 878 w 924"/>
                  <a:gd name="T15" fmla="*/ 263 h 925"/>
                  <a:gd name="T16" fmla="*/ 903 w 924"/>
                  <a:gd name="T17" fmla="*/ 325 h 925"/>
                  <a:gd name="T18" fmla="*/ 919 w 924"/>
                  <a:gd name="T19" fmla="*/ 392 h 925"/>
                  <a:gd name="T20" fmla="*/ 924 w 924"/>
                  <a:gd name="T21" fmla="*/ 463 h 925"/>
                  <a:gd name="T22" fmla="*/ 919 w 924"/>
                  <a:gd name="T23" fmla="*/ 533 h 925"/>
                  <a:gd name="T24" fmla="*/ 903 w 924"/>
                  <a:gd name="T25" fmla="*/ 600 h 925"/>
                  <a:gd name="T26" fmla="*/ 878 w 924"/>
                  <a:gd name="T27" fmla="*/ 663 h 925"/>
                  <a:gd name="T28" fmla="*/ 845 w 924"/>
                  <a:gd name="T29" fmla="*/ 720 h 925"/>
                  <a:gd name="T30" fmla="*/ 803 w 924"/>
                  <a:gd name="T31" fmla="*/ 773 h 925"/>
                  <a:gd name="T32" fmla="*/ 756 w 924"/>
                  <a:gd name="T33" fmla="*/ 819 h 925"/>
                  <a:gd name="T34" fmla="*/ 702 w 924"/>
                  <a:gd name="T35" fmla="*/ 858 h 925"/>
                  <a:gd name="T36" fmla="*/ 642 w 924"/>
                  <a:gd name="T37" fmla="*/ 888 h 925"/>
                  <a:gd name="T38" fmla="*/ 577 w 924"/>
                  <a:gd name="T39" fmla="*/ 910 h 925"/>
                  <a:gd name="T40" fmla="*/ 509 w 924"/>
                  <a:gd name="T41" fmla="*/ 922 h 925"/>
                  <a:gd name="T42" fmla="*/ 438 w 924"/>
                  <a:gd name="T43" fmla="*/ 924 h 925"/>
                  <a:gd name="T44" fmla="*/ 369 w 924"/>
                  <a:gd name="T45" fmla="*/ 916 h 925"/>
                  <a:gd name="T46" fmla="*/ 303 w 924"/>
                  <a:gd name="T47" fmla="*/ 897 h 925"/>
                  <a:gd name="T48" fmla="*/ 242 w 924"/>
                  <a:gd name="T49" fmla="*/ 869 h 925"/>
                  <a:gd name="T50" fmla="*/ 186 w 924"/>
                  <a:gd name="T51" fmla="*/ 832 h 925"/>
                  <a:gd name="T52" fmla="*/ 136 w 924"/>
                  <a:gd name="T53" fmla="*/ 790 h 925"/>
                  <a:gd name="T54" fmla="*/ 92 w 924"/>
                  <a:gd name="T55" fmla="*/ 739 h 925"/>
                  <a:gd name="T56" fmla="*/ 56 w 924"/>
                  <a:gd name="T57" fmla="*/ 682 h 925"/>
                  <a:gd name="T58" fmla="*/ 28 w 924"/>
                  <a:gd name="T59" fmla="*/ 621 h 925"/>
                  <a:gd name="T60" fmla="*/ 10 w 924"/>
                  <a:gd name="T61" fmla="*/ 555 h 925"/>
                  <a:gd name="T62" fmla="*/ 0 w 924"/>
                  <a:gd name="T63" fmla="*/ 487 h 925"/>
                  <a:gd name="T64" fmla="*/ 3 w 924"/>
                  <a:gd name="T65" fmla="*/ 415 h 925"/>
                  <a:gd name="T66" fmla="*/ 14 w 924"/>
                  <a:gd name="T67" fmla="*/ 347 h 925"/>
                  <a:gd name="T68" fmla="*/ 36 w 924"/>
                  <a:gd name="T69" fmla="*/ 284 h 925"/>
                  <a:gd name="T70" fmla="*/ 67 w 924"/>
                  <a:gd name="T71" fmla="*/ 223 h 925"/>
                  <a:gd name="T72" fmla="*/ 106 w 924"/>
                  <a:gd name="T73" fmla="*/ 169 h 925"/>
                  <a:gd name="T74" fmla="*/ 152 w 924"/>
                  <a:gd name="T75" fmla="*/ 121 h 925"/>
                  <a:gd name="T76" fmla="*/ 204 w 924"/>
                  <a:gd name="T77" fmla="*/ 79 h 925"/>
                  <a:gd name="T78" fmla="*/ 261 w 924"/>
                  <a:gd name="T79" fmla="*/ 46 h 925"/>
                  <a:gd name="T80" fmla="*/ 325 w 924"/>
                  <a:gd name="T81" fmla="*/ 21 h 925"/>
                  <a:gd name="T82" fmla="*/ 392 w 924"/>
                  <a:gd name="T83" fmla="*/ 5 h 925"/>
                  <a:gd name="T84" fmla="*/ 463 w 924"/>
                  <a:gd name="T85"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4" h="925">
                    <a:moveTo>
                      <a:pt x="463" y="0"/>
                    </a:moveTo>
                    <a:lnTo>
                      <a:pt x="486" y="0"/>
                    </a:lnTo>
                    <a:lnTo>
                      <a:pt x="509" y="3"/>
                    </a:lnTo>
                    <a:lnTo>
                      <a:pt x="532" y="5"/>
                    </a:lnTo>
                    <a:lnTo>
                      <a:pt x="555" y="10"/>
                    </a:lnTo>
                    <a:lnTo>
                      <a:pt x="577" y="14"/>
                    </a:lnTo>
                    <a:lnTo>
                      <a:pt x="599" y="21"/>
                    </a:lnTo>
                    <a:lnTo>
                      <a:pt x="621" y="28"/>
                    </a:lnTo>
                    <a:lnTo>
                      <a:pt x="642" y="36"/>
                    </a:lnTo>
                    <a:lnTo>
                      <a:pt x="662" y="46"/>
                    </a:lnTo>
                    <a:lnTo>
                      <a:pt x="682" y="56"/>
                    </a:lnTo>
                    <a:lnTo>
                      <a:pt x="702" y="67"/>
                    </a:lnTo>
                    <a:lnTo>
                      <a:pt x="720" y="79"/>
                    </a:lnTo>
                    <a:lnTo>
                      <a:pt x="739" y="93"/>
                    </a:lnTo>
                    <a:lnTo>
                      <a:pt x="756" y="106"/>
                    </a:lnTo>
                    <a:lnTo>
                      <a:pt x="772" y="121"/>
                    </a:lnTo>
                    <a:lnTo>
                      <a:pt x="788" y="136"/>
                    </a:lnTo>
                    <a:lnTo>
                      <a:pt x="803" y="152"/>
                    </a:lnTo>
                    <a:lnTo>
                      <a:pt x="818" y="169"/>
                    </a:lnTo>
                    <a:lnTo>
                      <a:pt x="832" y="186"/>
                    </a:lnTo>
                    <a:lnTo>
                      <a:pt x="845" y="205"/>
                    </a:lnTo>
                    <a:lnTo>
                      <a:pt x="857" y="223"/>
                    </a:lnTo>
                    <a:lnTo>
                      <a:pt x="868" y="243"/>
                    </a:lnTo>
                    <a:lnTo>
                      <a:pt x="878" y="263"/>
                    </a:lnTo>
                    <a:lnTo>
                      <a:pt x="888" y="284"/>
                    </a:lnTo>
                    <a:lnTo>
                      <a:pt x="896" y="304"/>
                    </a:lnTo>
                    <a:lnTo>
                      <a:pt x="903" y="325"/>
                    </a:lnTo>
                    <a:lnTo>
                      <a:pt x="910" y="347"/>
                    </a:lnTo>
                    <a:lnTo>
                      <a:pt x="914" y="370"/>
                    </a:lnTo>
                    <a:lnTo>
                      <a:pt x="919" y="392"/>
                    </a:lnTo>
                    <a:lnTo>
                      <a:pt x="921" y="415"/>
                    </a:lnTo>
                    <a:lnTo>
                      <a:pt x="924" y="440"/>
                    </a:lnTo>
                    <a:lnTo>
                      <a:pt x="924" y="463"/>
                    </a:lnTo>
                    <a:lnTo>
                      <a:pt x="924" y="487"/>
                    </a:lnTo>
                    <a:lnTo>
                      <a:pt x="921" y="510"/>
                    </a:lnTo>
                    <a:lnTo>
                      <a:pt x="919" y="533"/>
                    </a:lnTo>
                    <a:lnTo>
                      <a:pt x="914" y="555"/>
                    </a:lnTo>
                    <a:lnTo>
                      <a:pt x="910" y="578"/>
                    </a:lnTo>
                    <a:lnTo>
                      <a:pt x="903" y="600"/>
                    </a:lnTo>
                    <a:lnTo>
                      <a:pt x="896" y="621"/>
                    </a:lnTo>
                    <a:lnTo>
                      <a:pt x="888" y="642"/>
                    </a:lnTo>
                    <a:lnTo>
                      <a:pt x="878" y="663"/>
                    </a:lnTo>
                    <a:lnTo>
                      <a:pt x="868" y="682"/>
                    </a:lnTo>
                    <a:lnTo>
                      <a:pt x="857" y="702"/>
                    </a:lnTo>
                    <a:lnTo>
                      <a:pt x="845" y="720"/>
                    </a:lnTo>
                    <a:lnTo>
                      <a:pt x="832" y="739"/>
                    </a:lnTo>
                    <a:lnTo>
                      <a:pt x="818" y="756"/>
                    </a:lnTo>
                    <a:lnTo>
                      <a:pt x="803" y="773"/>
                    </a:lnTo>
                    <a:lnTo>
                      <a:pt x="788" y="790"/>
                    </a:lnTo>
                    <a:lnTo>
                      <a:pt x="772" y="805"/>
                    </a:lnTo>
                    <a:lnTo>
                      <a:pt x="756" y="819"/>
                    </a:lnTo>
                    <a:lnTo>
                      <a:pt x="739" y="832"/>
                    </a:lnTo>
                    <a:lnTo>
                      <a:pt x="720" y="846"/>
                    </a:lnTo>
                    <a:lnTo>
                      <a:pt x="702" y="858"/>
                    </a:lnTo>
                    <a:lnTo>
                      <a:pt x="682" y="869"/>
                    </a:lnTo>
                    <a:lnTo>
                      <a:pt x="662" y="879"/>
                    </a:lnTo>
                    <a:lnTo>
                      <a:pt x="642" y="888"/>
                    </a:lnTo>
                    <a:lnTo>
                      <a:pt x="621" y="897"/>
                    </a:lnTo>
                    <a:lnTo>
                      <a:pt x="599" y="904"/>
                    </a:lnTo>
                    <a:lnTo>
                      <a:pt x="577" y="910"/>
                    </a:lnTo>
                    <a:lnTo>
                      <a:pt x="555" y="916"/>
                    </a:lnTo>
                    <a:lnTo>
                      <a:pt x="532" y="919"/>
                    </a:lnTo>
                    <a:lnTo>
                      <a:pt x="509" y="922"/>
                    </a:lnTo>
                    <a:lnTo>
                      <a:pt x="486" y="924"/>
                    </a:lnTo>
                    <a:lnTo>
                      <a:pt x="463" y="925"/>
                    </a:lnTo>
                    <a:lnTo>
                      <a:pt x="438" y="924"/>
                    </a:lnTo>
                    <a:lnTo>
                      <a:pt x="415" y="922"/>
                    </a:lnTo>
                    <a:lnTo>
                      <a:pt x="392" y="919"/>
                    </a:lnTo>
                    <a:lnTo>
                      <a:pt x="369" y="916"/>
                    </a:lnTo>
                    <a:lnTo>
                      <a:pt x="347" y="910"/>
                    </a:lnTo>
                    <a:lnTo>
                      <a:pt x="325" y="904"/>
                    </a:lnTo>
                    <a:lnTo>
                      <a:pt x="303" y="897"/>
                    </a:lnTo>
                    <a:lnTo>
                      <a:pt x="282" y="888"/>
                    </a:lnTo>
                    <a:lnTo>
                      <a:pt x="261" y="879"/>
                    </a:lnTo>
                    <a:lnTo>
                      <a:pt x="242" y="869"/>
                    </a:lnTo>
                    <a:lnTo>
                      <a:pt x="222" y="858"/>
                    </a:lnTo>
                    <a:lnTo>
                      <a:pt x="204" y="846"/>
                    </a:lnTo>
                    <a:lnTo>
                      <a:pt x="186" y="832"/>
                    </a:lnTo>
                    <a:lnTo>
                      <a:pt x="168" y="819"/>
                    </a:lnTo>
                    <a:lnTo>
                      <a:pt x="152" y="805"/>
                    </a:lnTo>
                    <a:lnTo>
                      <a:pt x="136" y="790"/>
                    </a:lnTo>
                    <a:lnTo>
                      <a:pt x="121" y="773"/>
                    </a:lnTo>
                    <a:lnTo>
                      <a:pt x="106" y="756"/>
                    </a:lnTo>
                    <a:lnTo>
                      <a:pt x="92" y="739"/>
                    </a:lnTo>
                    <a:lnTo>
                      <a:pt x="79" y="720"/>
                    </a:lnTo>
                    <a:lnTo>
                      <a:pt x="67" y="702"/>
                    </a:lnTo>
                    <a:lnTo>
                      <a:pt x="56" y="682"/>
                    </a:lnTo>
                    <a:lnTo>
                      <a:pt x="45" y="663"/>
                    </a:lnTo>
                    <a:lnTo>
                      <a:pt x="36" y="642"/>
                    </a:lnTo>
                    <a:lnTo>
                      <a:pt x="28" y="621"/>
                    </a:lnTo>
                    <a:lnTo>
                      <a:pt x="21" y="600"/>
                    </a:lnTo>
                    <a:lnTo>
                      <a:pt x="14" y="578"/>
                    </a:lnTo>
                    <a:lnTo>
                      <a:pt x="10" y="555"/>
                    </a:lnTo>
                    <a:lnTo>
                      <a:pt x="5" y="533"/>
                    </a:lnTo>
                    <a:lnTo>
                      <a:pt x="3" y="510"/>
                    </a:lnTo>
                    <a:lnTo>
                      <a:pt x="0" y="487"/>
                    </a:lnTo>
                    <a:lnTo>
                      <a:pt x="0" y="463"/>
                    </a:lnTo>
                    <a:lnTo>
                      <a:pt x="0" y="440"/>
                    </a:lnTo>
                    <a:lnTo>
                      <a:pt x="3" y="415"/>
                    </a:lnTo>
                    <a:lnTo>
                      <a:pt x="5" y="392"/>
                    </a:lnTo>
                    <a:lnTo>
                      <a:pt x="10" y="370"/>
                    </a:lnTo>
                    <a:lnTo>
                      <a:pt x="14" y="347"/>
                    </a:lnTo>
                    <a:lnTo>
                      <a:pt x="21" y="325"/>
                    </a:lnTo>
                    <a:lnTo>
                      <a:pt x="28" y="304"/>
                    </a:lnTo>
                    <a:lnTo>
                      <a:pt x="36" y="284"/>
                    </a:lnTo>
                    <a:lnTo>
                      <a:pt x="45" y="263"/>
                    </a:lnTo>
                    <a:lnTo>
                      <a:pt x="56" y="243"/>
                    </a:lnTo>
                    <a:lnTo>
                      <a:pt x="67" y="223"/>
                    </a:lnTo>
                    <a:lnTo>
                      <a:pt x="79" y="205"/>
                    </a:lnTo>
                    <a:lnTo>
                      <a:pt x="92" y="186"/>
                    </a:lnTo>
                    <a:lnTo>
                      <a:pt x="106" y="169"/>
                    </a:lnTo>
                    <a:lnTo>
                      <a:pt x="121" y="152"/>
                    </a:lnTo>
                    <a:lnTo>
                      <a:pt x="136" y="136"/>
                    </a:lnTo>
                    <a:lnTo>
                      <a:pt x="152" y="121"/>
                    </a:lnTo>
                    <a:lnTo>
                      <a:pt x="168" y="106"/>
                    </a:lnTo>
                    <a:lnTo>
                      <a:pt x="186" y="93"/>
                    </a:lnTo>
                    <a:lnTo>
                      <a:pt x="204" y="79"/>
                    </a:lnTo>
                    <a:lnTo>
                      <a:pt x="222" y="67"/>
                    </a:lnTo>
                    <a:lnTo>
                      <a:pt x="242" y="56"/>
                    </a:lnTo>
                    <a:lnTo>
                      <a:pt x="261" y="46"/>
                    </a:lnTo>
                    <a:lnTo>
                      <a:pt x="282" y="36"/>
                    </a:lnTo>
                    <a:lnTo>
                      <a:pt x="303" y="28"/>
                    </a:lnTo>
                    <a:lnTo>
                      <a:pt x="325" y="21"/>
                    </a:lnTo>
                    <a:lnTo>
                      <a:pt x="347" y="14"/>
                    </a:lnTo>
                    <a:lnTo>
                      <a:pt x="369" y="10"/>
                    </a:lnTo>
                    <a:lnTo>
                      <a:pt x="392" y="5"/>
                    </a:lnTo>
                    <a:lnTo>
                      <a:pt x="415" y="3"/>
                    </a:lnTo>
                    <a:lnTo>
                      <a:pt x="438" y="0"/>
                    </a:lnTo>
                    <a:lnTo>
                      <a:pt x="463"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31" name="Freeform 6"/>
              <p:cNvSpPr>
                <a:spLocks/>
              </p:cNvSpPr>
              <p:nvPr/>
            </p:nvSpPr>
            <p:spPr bwMode="auto">
              <a:xfrm>
                <a:off x="61913" y="2136775"/>
                <a:ext cx="2587624" cy="2582865"/>
              </a:xfrm>
              <a:custGeom>
                <a:avLst/>
                <a:gdLst>
                  <a:gd name="T0" fmla="*/ 3404 w 4890"/>
                  <a:gd name="T1" fmla="*/ 2169 h 4882"/>
                  <a:gd name="T2" fmla="*/ 3443 w 4890"/>
                  <a:gd name="T3" fmla="*/ 2067 h 4882"/>
                  <a:gd name="T4" fmla="*/ 3452 w 4890"/>
                  <a:gd name="T5" fmla="*/ 1962 h 4882"/>
                  <a:gd name="T6" fmla="*/ 3434 w 4890"/>
                  <a:gd name="T7" fmla="*/ 1856 h 4882"/>
                  <a:gd name="T8" fmla="*/ 3388 w 4890"/>
                  <a:gd name="T9" fmla="*/ 1750 h 4882"/>
                  <a:gd name="T10" fmla="*/ 3317 w 4890"/>
                  <a:gd name="T11" fmla="*/ 1649 h 4882"/>
                  <a:gd name="T12" fmla="*/ 3222 w 4890"/>
                  <a:gd name="T13" fmla="*/ 1559 h 4882"/>
                  <a:gd name="T14" fmla="*/ 3118 w 4890"/>
                  <a:gd name="T15" fmla="*/ 1499 h 4882"/>
                  <a:gd name="T16" fmla="*/ 3012 w 4890"/>
                  <a:gd name="T17" fmla="*/ 1465 h 4882"/>
                  <a:gd name="T18" fmla="*/ 2907 w 4890"/>
                  <a:gd name="T19" fmla="*/ 1457 h 4882"/>
                  <a:gd name="T20" fmla="*/ 2805 w 4890"/>
                  <a:gd name="T21" fmla="*/ 1473 h 4882"/>
                  <a:gd name="T22" fmla="*/ 2712 w 4890"/>
                  <a:gd name="T23" fmla="*/ 1511 h 4882"/>
                  <a:gd name="T24" fmla="*/ 2627 w 4890"/>
                  <a:gd name="T25" fmla="*/ 1573 h 4882"/>
                  <a:gd name="T26" fmla="*/ 129 w 4890"/>
                  <a:gd name="T27" fmla="*/ 4045 h 4882"/>
                  <a:gd name="T28" fmla="*/ 69 w 4890"/>
                  <a:gd name="T29" fmla="*/ 4141 h 4882"/>
                  <a:gd name="T30" fmla="*/ 25 w 4890"/>
                  <a:gd name="T31" fmla="*/ 4247 h 4882"/>
                  <a:gd name="T32" fmla="*/ 2 w 4890"/>
                  <a:gd name="T33" fmla="*/ 4359 h 4882"/>
                  <a:gd name="T34" fmla="*/ 5 w 4890"/>
                  <a:gd name="T35" fmla="*/ 4475 h 4882"/>
                  <a:gd name="T36" fmla="*/ 37 w 4890"/>
                  <a:gd name="T37" fmla="*/ 4588 h 4882"/>
                  <a:gd name="T38" fmla="*/ 96 w 4890"/>
                  <a:gd name="T39" fmla="*/ 4688 h 4882"/>
                  <a:gd name="T40" fmla="*/ 163 w 4890"/>
                  <a:gd name="T41" fmla="*/ 4757 h 4882"/>
                  <a:gd name="T42" fmla="*/ 238 w 4890"/>
                  <a:gd name="T43" fmla="*/ 4807 h 4882"/>
                  <a:gd name="T44" fmla="*/ 336 w 4890"/>
                  <a:gd name="T45" fmla="*/ 4847 h 4882"/>
                  <a:gd name="T46" fmla="*/ 515 w 4890"/>
                  <a:gd name="T47" fmla="*/ 4876 h 4882"/>
                  <a:gd name="T48" fmla="*/ 4472 w 4890"/>
                  <a:gd name="T49" fmla="*/ 4879 h 4882"/>
                  <a:gd name="T50" fmla="*/ 4609 w 4890"/>
                  <a:gd name="T51" fmla="*/ 4854 h 4882"/>
                  <a:gd name="T52" fmla="*/ 4715 w 4890"/>
                  <a:gd name="T53" fmla="*/ 4802 h 4882"/>
                  <a:gd name="T54" fmla="*/ 4794 w 4890"/>
                  <a:gd name="T55" fmla="*/ 4725 h 4882"/>
                  <a:gd name="T56" fmla="*/ 4848 w 4890"/>
                  <a:gd name="T57" fmla="*/ 4623 h 4882"/>
                  <a:gd name="T58" fmla="*/ 4879 w 4890"/>
                  <a:gd name="T59" fmla="*/ 4497 h 4882"/>
                  <a:gd name="T60" fmla="*/ 4890 w 4890"/>
                  <a:gd name="T61" fmla="*/ 4350 h 4882"/>
                  <a:gd name="T62" fmla="*/ 4880 w 4890"/>
                  <a:gd name="T63" fmla="*/ 404 h 4882"/>
                  <a:gd name="T64" fmla="*/ 4847 w 4890"/>
                  <a:gd name="T65" fmla="*/ 273 h 4882"/>
                  <a:gd name="T66" fmla="*/ 4787 w 4890"/>
                  <a:gd name="T67" fmla="*/ 166 h 4882"/>
                  <a:gd name="T68" fmla="*/ 4702 w 4890"/>
                  <a:gd name="T69" fmla="*/ 87 h 4882"/>
                  <a:gd name="T70" fmla="*/ 4591 w 4890"/>
                  <a:gd name="T71" fmla="*/ 34 h 4882"/>
                  <a:gd name="T72" fmla="*/ 4455 w 4890"/>
                  <a:gd name="T73" fmla="*/ 5 h 4882"/>
                  <a:gd name="T74" fmla="*/ 507 w 4890"/>
                  <a:gd name="T75" fmla="*/ 1 h 4882"/>
                  <a:gd name="T76" fmla="*/ 364 w 4890"/>
                  <a:gd name="T77" fmla="*/ 24 h 4882"/>
                  <a:gd name="T78" fmla="*/ 244 w 4890"/>
                  <a:gd name="T79" fmla="*/ 73 h 4882"/>
                  <a:gd name="T80" fmla="*/ 147 w 4890"/>
                  <a:gd name="T81" fmla="*/ 147 h 4882"/>
                  <a:gd name="T82" fmla="*/ 76 w 4890"/>
                  <a:gd name="T83" fmla="*/ 244 h 4882"/>
                  <a:gd name="T84" fmla="*/ 30 w 4890"/>
                  <a:gd name="T85" fmla="*/ 362 h 4882"/>
                  <a:gd name="T86" fmla="*/ 12 w 4890"/>
                  <a:gd name="T87" fmla="*/ 499 h 4882"/>
                  <a:gd name="T88" fmla="*/ 936 w 4890"/>
                  <a:gd name="T89" fmla="*/ 1035 h 4882"/>
                  <a:gd name="T90" fmla="*/ 953 w 4890"/>
                  <a:gd name="T91" fmla="*/ 969 h 4882"/>
                  <a:gd name="T92" fmla="*/ 997 w 4890"/>
                  <a:gd name="T93" fmla="*/ 934 h 4882"/>
                  <a:gd name="T94" fmla="*/ 1069 w 4890"/>
                  <a:gd name="T95" fmla="*/ 922 h 4882"/>
                  <a:gd name="T96" fmla="*/ 3894 w 4890"/>
                  <a:gd name="T97" fmla="*/ 931 h 4882"/>
                  <a:gd name="T98" fmla="*/ 3941 w 4890"/>
                  <a:gd name="T99" fmla="*/ 962 h 4882"/>
                  <a:gd name="T100" fmla="*/ 3963 w 4890"/>
                  <a:gd name="T101" fmla="*/ 1021 h 4882"/>
                  <a:gd name="T102" fmla="*/ 3965 w 4890"/>
                  <a:gd name="T103" fmla="*/ 3856 h 4882"/>
                  <a:gd name="T104" fmla="*/ 3942 w 4890"/>
                  <a:gd name="T105" fmla="*/ 3913 h 4882"/>
                  <a:gd name="T106" fmla="*/ 3894 w 4890"/>
                  <a:gd name="T107" fmla="*/ 3947 h 4882"/>
                  <a:gd name="T108" fmla="*/ 1672 w 4890"/>
                  <a:gd name="T109" fmla="*/ 3955 h 4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0" h="4882">
                    <a:moveTo>
                      <a:pt x="3351" y="2246"/>
                    </a:moveTo>
                    <a:lnTo>
                      <a:pt x="3366" y="2228"/>
                    </a:lnTo>
                    <a:lnTo>
                      <a:pt x="3379" y="2208"/>
                    </a:lnTo>
                    <a:lnTo>
                      <a:pt x="3392" y="2188"/>
                    </a:lnTo>
                    <a:lnTo>
                      <a:pt x="3404" y="2169"/>
                    </a:lnTo>
                    <a:lnTo>
                      <a:pt x="3414" y="2149"/>
                    </a:lnTo>
                    <a:lnTo>
                      <a:pt x="3423" y="2128"/>
                    </a:lnTo>
                    <a:lnTo>
                      <a:pt x="3431" y="2109"/>
                    </a:lnTo>
                    <a:lnTo>
                      <a:pt x="3438" y="2088"/>
                    </a:lnTo>
                    <a:lnTo>
                      <a:pt x="3443" y="2067"/>
                    </a:lnTo>
                    <a:lnTo>
                      <a:pt x="3448" y="2046"/>
                    </a:lnTo>
                    <a:lnTo>
                      <a:pt x="3451" y="2025"/>
                    </a:lnTo>
                    <a:lnTo>
                      <a:pt x="3452" y="2005"/>
                    </a:lnTo>
                    <a:lnTo>
                      <a:pt x="3453" y="1983"/>
                    </a:lnTo>
                    <a:lnTo>
                      <a:pt x="3452" y="1962"/>
                    </a:lnTo>
                    <a:lnTo>
                      <a:pt x="3451" y="1940"/>
                    </a:lnTo>
                    <a:lnTo>
                      <a:pt x="3449" y="1919"/>
                    </a:lnTo>
                    <a:lnTo>
                      <a:pt x="3444" y="1898"/>
                    </a:lnTo>
                    <a:lnTo>
                      <a:pt x="3440" y="1876"/>
                    </a:lnTo>
                    <a:lnTo>
                      <a:pt x="3434" y="1856"/>
                    </a:lnTo>
                    <a:lnTo>
                      <a:pt x="3427" y="1834"/>
                    </a:lnTo>
                    <a:lnTo>
                      <a:pt x="3419" y="1813"/>
                    </a:lnTo>
                    <a:lnTo>
                      <a:pt x="3410" y="1792"/>
                    </a:lnTo>
                    <a:lnTo>
                      <a:pt x="3399" y="1771"/>
                    </a:lnTo>
                    <a:lnTo>
                      <a:pt x="3388" y="1750"/>
                    </a:lnTo>
                    <a:lnTo>
                      <a:pt x="3376" y="1730"/>
                    </a:lnTo>
                    <a:lnTo>
                      <a:pt x="3362" y="1709"/>
                    </a:lnTo>
                    <a:lnTo>
                      <a:pt x="3348" y="1688"/>
                    </a:lnTo>
                    <a:lnTo>
                      <a:pt x="3333" y="1668"/>
                    </a:lnTo>
                    <a:lnTo>
                      <a:pt x="3317" y="1649"/>
                    </a:lnTo>
                    <a:lnTo>
                      <a:pt x="3300" y="1628"/>
                    </a:lnTo>
                    <a:lnTo>
                      <a:pt x="3281" y="1610"/>
                    </a:lnTo>
                    <a:lnTo>
                      <a:pt x="3263" y="1590"/>
                    </a:lnTo>
                    <a:lnTo>
                      <a:pt x="3243" y="1574"/>
                    </a:lnTo>
                    <a:lnTo>
                      <a:pt x="3222" y="1559"/>
                    </a:lnTo>
                    <a:lnTo>
                      <a:pt x="3203" y="1544"/>
                    </a:lnTo>
                    <a:lnTo>
                      <a:pt x="3182" y="1531"/>
                    </a:lnTo>
                    <a:lnTo>
                      <a:pt x="3161" y="1519"/>
                    </a:lnTo>
                    <a:lnTo>
                      <a:pt x="3140" y="1508"/>
                    </a:lnTo>
                    <a:lnTo>
                      <a:pt x="3118" y="1499"/>
                    </a:lnTo>
                    <a:lnTo>
                      <a:pt x="3098" y="1489"/>
                    </a:lnTo>
                    <a:lnTo>
                      <a:pt x="3077" y="1482"/>
                    </a:lnTo>
                    <a:lnTo>
                      <a:pt x="3055" y="1475"/>
                    </a:lnTo>
                    <a:lnTo>
                      <a:pt x="3034" y="1470"/>
                    </a:lnTo>
                    <a:lnTo>
                      <a:pt x="3012" y="1465"/>
                    </a:lnTo>
                    <a:lnTo>
                      <a:pt x="2991" y="1462"/>
                    </a:lnTo>
                    <a:lnTo>
                      <a:pt x="2970" y="1459"/>
                    </a:lnTo>
                    <a:lnTo>
                      <a:pt x="2949" y="1457"/>
                    </a:lnTo>
                    <a:lnTo>
                      <a:pt x="2928" y="1457"/>
                    </a:lnTo>
                    <a:lnTo>
                      <a:pt x="2907" y="1457"/>
                    </a:lnTo>
                    <a:lnTo>
                      <a:pt x="2886" y="1458"/>
                    </a:lnTo>
                    <a:lnTo>
                      <a:pt x="2866" y="1460"/>
                    </a:lnTo>
                    <a:lnTo>
                      <a:pt x="2846" y="1464"/>
                    </a:lnTo>
                    <a:lnTo>
                      <a:pt x="2826" y="1467"/>
                    </a:lnTo>
                    <a:lnTo>
                      <a:pt x="2805" y="1473"/>
                    </a:lnTo>
                    <a:lnTo>
                      <a:pt x="2786" y="1479"/>
                    </a:lnTo>
                    <a:lnTo>
                      <a:pt x="2767" y="1486"/>
                    </a:lnTo>
                    <a:lnTo>
                      <a:pt x="2747" y="1493"/>
                    </a:lnTo>
                    <a:lnTo>
                      <a:pt x="2729" y="1502"/>
                    </a:lnTo>
                    <a:lnTo>
                      <a:pt x="2712" y="1511"/>
                    </a:lnTo>
                    <a:lnTo>
                      <a:pt x="2693" y="1522"/>
                    </a:lnTo>
                    <a:lnTo>
                      <a:pt x="2677" y="1533"/>
                    </a:lnTo>
                    <a:lnTo>
                      <a:pt x="2660" y="1545"/>
                    </a:lnTo>
                    <a:lnTo>
                      <a:pt x="2643" y="1559"/>
                    </a:lnTo>
                    <a:lnTo>
                      <a:pt x="2627" y="1573"/>
                    </a:lnTo>
                    <a:lnTo>
                      <a:pt x="187" y="3978"/>
                    </a:lnTo>
                    <a:lnTo>
                      <a:pt x="172" y="3994"/>
                    </a:lnTo>
                    <a:lnTo>
                      <a:pt x="157" y="4010"/>
                    </a:lnTo>
                    <a:lnTo>
                      <a:pt x="143" y="4028"/>
                    </a:lnTo>
                    <a:lnTo>
                      <a:pt x="129" y="4045"/>
                    </a:lnTo>
                    <a:lnTo>
                      <a:pt x="117" y="4064"/>
                    </a:lnTo>
                    <a:lnTo>
                      <a:pt x="104" y="4082"/>
                    </a:lnTo>
                    <a:lnTo>
                      <a:pt x="91" y="4101"/>
                    </a:lnTo>
                    <a:lnTo>
                      <a:pt x="80" y="4121"/>
                    </a:lnTo>
                    <a:lnTo>
                      <a:pt x="69" y="4141"/>
                    </a:lnTo>
                    <a:lnTo>
                      <a:pt x="59" y="4162"/>
                    </a:lnTo>
                    <a:lnTo>
                      <a:pt x="50" y="4183"/>
                    </a:lnTo>
                    <a:lnTo>
                      <a:pt x="40" y="4203"/>
                    </a:lnTo>
                    <a:lnTo>
                      <a:pt x="32" y="4225"/>
                    </a:lnTo>
                    <a:lnTo>
                      <a:pt x="25" y="4247"/>
                    </a:lnTo>
                    <a:lnTo>
                      <a:pt x="18" y="4269"/>
                    </a:lnTo>
                    <a:lnTo>
                      <a:pt x="13" y="4291"/>
                    </a:lnTo>
                    <a:lnTo>
                      <a:pt x="8" y="4314"/>
                    </a:lnTo>
                    <a:lnTo>
                      <a:pt x="5" y="4337"/>
                    </a:lnTo>
                    <a:lnTo>
                      <a:pt x="2" y="4359"/>
                    </a:lnTo>
                    <a:lnTo>
                      <a:pt x="1" y="4383"/>
                    </a:lnTo>
                    <a:lnTo>
                      <a:pt x="0" y="4406"/>
                    </a:lnTo>
                    <a:lnTo>
                      <a:pt x="0" y="4429"/>
                    </a:lnTo>
                    <a:lnTo>
                      <a:pt x="2" y="4452"/>
                    </a:lnTo>
                    <a:lnTo>
                      <a:pt x="5" y="4475"/>
                    </a:lnTo>
                    <a:lnTo>
                      <a:pt x="8" y="4498"/>
                    </a:lnTo>
                    <a:lnTo>
                      <a:pt x="14" y="4521"/>
                    </a:lnTo>
                    <a:lnTo>
                      <a:pt x="20" y="4543"/>
                    </a:lnTo>
                    <a:lnTo>
                      <a:pt x="28" y="4566"/>
                    </a:lnTo>
                    <a:lnTo>
                      <a:pt x="37" y="4588"/>
                    </a:lnTo>
                    <a:lnTo>
                      <a:pt x="46" y="4610"/>
                    </a:lnTo>
                    <a:lnTo>
                      <a:pt x="59" y="4632"/>
                    </a:lnTo>
                    <a:lnTo>
                      <a:pt x="72" y="4654"/>
                    </a:lnTo>
                    <a:lnTo>
                      <a:pt x="83" y="4671"/>
                    </a:lnTo>
                    <a:lnTo>
                      <a:pt x="96" y="4688"/>
                    </a:lnTo>
                    <a:lnTo>
                      <a:pt x="109" y="4704"/>
                    </a:lnTo>
                    <a:lnTo>
                      <a:pt x="121" y="4718"/>
                    </a:lnTo>
                    <a:lnTo>
                      <a:pt x="135" y="4731"/>
                    </a:lnTo>
                    <a:lnTo>
                      <a:pt x="149" y="4744"/>
                    </a:lnTo>
                    <a:lnTo>
                      <a:pt x="163" y="4757"/>
                    </a:lnTo>
                    <a:lnTo>
                      <a:pt x="178" y="4768"/>
                    </a:lnTo>
                    <a:lnTo>
                      <a:pt x="192" y="4779"/>
                    </a:lnTo>
                    <a:lnTo>
                      <a:pt x="207" y="4789"/>
                    </a:lnTo>
                    <a:lnTo>
                      <a:pt x="222" y="4798"/>
                    </a:lnTo>
                    <a:lnTo>
                      <a:pt x="238" y="4807"/>
                    </a:lnTo>
                    <a:lnTo>
                      <a:pt x="253" y="4815"/>
                    </a:lnTo>
                    <a:lnTo>
                      <a:pt x="269" y="4823"/>
                    </a:lnTo>
                    <a:lnTo>
                      <a:pt x="285" y="4830"/>
                    </a:lnTo>
                    <a:lnTo>
                      <a:pt x="303" y="4835"/>
                    </a:lnTo>
                    <a:lnTo>
                      <a:pt x="336" y="4847"/>
                    </a:lnTo>
                    <a:lnTo>
                      <a:pt x="371" y="4855"/>
                    </a:lnTo>
                    <a:lnTo>
                      <a:pt x="406" y="4863"/>
                    </a:lnTo>
                    <a:lnTo>
                      <a:pt x="441" y="4868"/>
                    </a:lnTo>
                    <a:lnTo>
                      <a:pt x="478" y="4872"/>
                    </a:lnTo>
                    <a:lnTo>
                      <a:pt x="515" y="4876"/>
                    </a:lnTo>
                    <a:lnTo>
                      <a:pt x="553" y="4878"/>
                    </a:lnTo>
                    <a:lnTo>
                      <a:pt x="592" y="4879"/>
                    </a:lnTo>
                    <a:lnTo>
                      <a:pt x="4409" y="4882"/>
                    </a:lnTo>
                    <a:lnTo>
                      <a:pt x="4441" y="4881"/>
                    </a:lnTo>
                    <a:lnTo>
                      <a:pt x="4472" y="4879"/>
                    </a:lnTo>
                    <a:lnTo>
                      <a:pt x="4501" y="4876"/>
                    </a:lnTo>
                    <a:lnTo>
                      <a:pt x="4530" y="4872"/>
                    </a:lnTo>
                    <a:lnTo>
                      <a:pt x="4558" y="4867"/>
                    </a:lnTo>
                    <a:lnTo>
                      <a:pt x="4583" y="4861"/>
                    </a:lnTo>
                    <a:lnTo>
                      <a:pt x="4609" y="4854"/>
                    </a:lnTo>
                    <a:lnTo>
                      <a:pt x="4632" y="4846"/>
                    </a:lnTo>
                    <a:lnTo>
                      <a:pt x="4654" y="4837"/>
                    </a:lnTo>
                    <a:lnTo>
                      <a:pt x="4676" y="4826"/>
                    </a:lnTo>
                    <a:lnTo>
                      <a:pt x="4695" y="4815"/>
                    </a:lnTo>
                    <a:lnTo>
                      <a:pt x="4715" y="4802"/>
                    </a:lnTo>
                    <a:lnTo>
                      <a:pt x="4732" y="4788"/>
                    </a:lnTo>
                    <a:lnTo>
                      <a:pt x="4750" y="4774"/>
                    </a:lnTo>
                    <a:lnTo>
                      <a:pt x="4766" y="4758"/>
                    </a:lnTo>
                    <a:lnTo>
                      <a:pt x="4780" y="4742"/>
                    </a:lnTo>
                    <a:lnTo>
                      <a:pt x="4794" y="4725"/>
                    </a:lnTo>
                    <a:lnTo>
                      <a:pt x="4806" y="4706"/>
                    </a:lnTo>
                    <a:lnTo>
                      <a:pt x="4818" y="4686"/>
                    </a:lnTo>
                    <a:lnTo>
                      <a:pt x="4829" y="4667"/>
                    </a:lnTo>
                    <a:lnTo>
                      <a:pt x="4839" y="4645"/>
                    </a:lnTo>
                    <a:lnTo>
                      <a:pt x="4848" y="4623"/>
                    </a:lnTo>
                    <a:lnTo>
                      <a:pt x="4856" y="4600"/>
                    </a:lnTo>
                    <a:lnTo>
                      <a:pt x="4863" y="4576"/>
                    </a:lnTo>
                    <a:lnTo>
                      <a:pt x="4869" y="4550"/>
                    </a:lnTo>
                    <a:lnTo>
                      <a:pt x="4875" y="4525"/>
                    </a:lnTo>
                    <a:lnTo>
                      <a:pt x="4879" y="4497"/>
                    </a:lnTo>
                    <a:lnTo>
                      <a:pt x="4883" y="4469"/>
                    </a:lnTo>
                    <a:lnTo>
                      <a:pt x="4885" y="4441"/>
                    </a:lnTo>
                    <a:lnTo>
                      <a:pt x="4887" y="4411"/>
                    </a:lnTo>
                    <a:lnTo>
                      <a:pt x="4888" y="4381"/>
                    </a:lnTo>
                    <a:lnTo>
                      <a:pt x="4890" y="4350"/>
                    </a:lnTo>
                    <a:lnTo>
                      <a:pt x="4890" y="529"/>
                    </a:lnTo>
                    <a:lnTo>
                      <a:pt x="4888" y="497"/>
                    </a:lnTo>
                    <a:lnTo>
                      <a:pt x="4887" y="464"/>
                    </a:lnTo>
                    <a:lnTo>
                      <a:pt x="4884" y="434"/>
                    </a:lnTo>
                    <a:lnTo>
                      <a:pt x="4880" y="404"/>
                    </a:lnTo>
                    <a:lnTo>
                      <a:pt x="4876" y="376"/>
                    </a:lnTo>
                    <a:lnTo>
                      <a:pt x="4870" y="349"/>
                    </a:lnTo>
                    <a:lnTo>
                      <a:pt x="4863" y="322"/>
                    </a:lnTo>
                    <a:lnTo>
                      <a:pt x="4855" y="297"/>
                    </a:lnTo>
                    <a:lnTo>
                      <a:pt x="4847" y="273"/>
                    </a:lnTo>
                    <a:lnTo>
                      <a:pt x="4836" y="250"/>
                    </a:lnTo>
                    <a:lnTo>
                      <a:pt x="4826" y="228"/>
                    </a:lnTo>
                    <a:lnTo>
                      <a:pt x="4814" y="206"/>
                    </a:lnTo>
                    <a:lnTo>
                      <a:pt x="4801" y="186"/>
                    </a:lnTo>
                    <a:lnTo>
                      <a:pt x="4787" y="166"/>
                    </a:lnTo>
                    <a:lnTo>
                      <a:pt x="4772" y="149"/>
                    </a:lnTo>
                    <a:lnTo>
                      <a:pt x="4757" y="132"/>
                    </a:lnTo>
                    <a:lnTo>
                      <a:pt x="4739" y="116"/>
                    </a:lnTo>
                    <a:lnTo>
                      <a:pt x="4721" y="101"/>
                    </a:lnTo>
                    <a:lnTo>
                      <a:pt x="4702" y="87"/>
                    </a:lnTo>
                    <a:lnTo>
                      <a:pt x="4682" y="74"/>
                    </a:lnTo>
                    <a:lnTo>
                      <a:pt x="4661" y="62"/>
                    </a:lnTo>
                    <a:lnTo>
                      <a:pt x="4639" y="52"/>
                    </a:lnTo>
                    <a:lnTo>
                      <a:pt x="4616" y="42"/>
                    </a:lnTo>
                    <a:lnTo>
                      <a:pt x="4591" y="34"/>
                    </a:lnTo>
                    <a:lnTo>
                      <a:pt x="4566" y="25"/>
                    </a:lnTo>
                    <a:lnTo>
                      <a:pt x="4539" y="18"/>
                    </a:lnTo>
                    <a:lnTo>
                      <a:pt x="4513" y="13"/>
                    </a:lnTo>
                    <a:lnTo>
                      <a:pt x="4484" y="8"/>
                    </a:lnTo>
                    <a:lnTo>
                      <a:pt x="4455" y="5"/>
                    </a:lnTo>
                    <a:lnTo>
                      <a:pt x="4424" y="2"/>
                    </a:lnTo>
                    <a:lnTo>
                      <a:pt x="4393" y="1"/>
                    </a:lnTo>
                    <a:lnTo>
                      <a:pt x="4360" y="0"/>
                    </a:lnTo>
                    <a:lnTo>
                      <a:pt x="540" y="0"/>
                    </a:lnTo>
                    <a:lnTo>
                      <a:pt x="507" y="1"/>
                    </a:lnTo>
                    <a:lnTo>
                      <a:pt x="477" y="3"/>
                    </a:lnTo>
                    <a:lnTo>
                      <a:pt x="447" y="7"/>
                    </a:lnTo>
                    <a:lnTo>
                      <a:pt x="418" y="12"/>
                    </a:lnTo>
                    <a:lnTo>
                      <a:pt x="391" y="17"/>
                    </a:lnTo>
                    <a:lnTo>
                      <a:pt x="364" y="24"/>
                    </a:lnTo>
                    <a:lnTo>
                      <a:pt x="337" y="31"/>
                    </a:lnTo>
                    <a:lnTo>
                      <a:pt x="313" y="40"/>
                    </a:lnTo>
                    <a:lnTo>
                      <a:pt x="289" y="51"/>
                    </a:lnTo>
                    <a:lnTo>
                      <a:pt x="266" y="61"/>
                    </a:lnTo>
                    <a:lnTo>
                      <a:pt x="244" y="73"/>
                    </a:lnTo>
                    <a:lnTo>
                      <a:pt x="222" y="86"/>
                    </a:lnTo>
                    <a:lnTo>
                      <a:pt x="202" y="99"/>
                    </a:lnTo>
                    <a:lnTo>
                      <a:pt x="183" y="114"/>
                    </a:lnTo>
                    <a:lnTo>
                      <a:pt x="164" y="131"/>
                    </a:lnTo>
                    <a:lnTo>
                      <a:pt x="147" y="147"/>
                    </a:lnTo>
                    <a:lnTo>
                      <a:pt x="131" y="164"/>
                    </a:lnTo>
                    <a:lnTo>
                      <a:pt x="116" y="183"/>
                    </a:lnTo>
                    <a:lnTo>
                      <a:pt x="102" y="202"/>
                    </a:lnTo>
                    <a:lnTo>
                      <a:pt x="88" y="223"/>
                    </a:lnTo>
                    <a:lnTo>
                      <a:pt x="76" y="244"/>
                    </a:lnTo>
                    <a:lnTo>
                      <a:pt x="65" y="266"/>
                    </a:lnTo>
                    <a:lnTo>
                      <a:pt x="54" y="289"/>
                    </a:lnTo>
                    <a:lnTo>
                      <a:pt x="45" y="312"/>
                    </a:lnTo>
                    <a:lnTo>
                      <a:pt x="37" y="336"/>
                    </a:lnTo>
                    <a:lnTo>
                      <a:pt x="30" y="362"/>
                    </a:lnTo>
                    <a:lnTo>
                      <a:pt x="24" y="388"/>
                    </a:lnTo>
                    <a:lnTo>
                      <a:pt x="20" y="415"/>
                    </a:lnTo>
                    <a:lnTo>
                      <a:pt x="15" y="443"/>
                    </a:lnTo>
                    <a:lnTo>
                      <a:pt x="13" y="470"/>
                    </a:lnTo>
                    <a:lnTo>
                      <a:pt x="12" y="499"/>
                    </a:lnTo>
                    <a:lnTo>
                      <a:pt x="10" y="529"/>
                    </a:lnTo>
                    <a:lnTo>
                      <a:pt x="10" y="3640"/>
                    </a:lnTo>
                    <a:lnTo>
                      <a:pt x="935" y="2721"/>
                    </a:lnTo>
                    <a:lnTo>
                      <a:pt x="935" y="1053"/>
                    </a:lnTo>
                    <a:lnTo>
                      <a:pt x="936" y="1035"/>
                    </a:lnTo>
                    <a:lnTo>
                      <a:pt x="937" y="1020"/>
                    </a:lnTo>
                    <a:lnTo>
                      <a:pt x="940" y="1005"/>
                    </a:lnTo>
                    <a:lnTo>
                      <a:pt x="944" y="993"/>
                    </a:lnTo>
                    <a:lnTo>
                      <a:pt x="949" y="980"/>
                    </a:lnTo>
                    <a:lnTo>
                      <a:pt x="953" y="969"/>
                    </a:lnTo>
                    <a:lnTo>
                      <a:pt x="960" y="960"/>
                    </a:lnTo>
                    <a:lnTo>
                      <a:pt x="968" y="952"/>
                    </a:lnTo>
                    <a:lnTo>
                      <a:pt x="976" y="945"/>
                    </a:lnTo>
                    <a:lnTo>
                      <a:pt x="986" y="938"/>
                    </a:lnTo>
                    <a:lnTo>
                      <a:pt x="997" y="934"/>
                    </a:lnTo>
                    <a:lnTo>
                      <a:pt x="1009" y="929"/>
                    </a:lnTo>
                    <a:lnTo>
                      <a:pt x="1021" y="927"/>
                    </a:lnTo>
                    <a:lnTo>
                      <a:pt x="1036" y="924"/>
                    </a:lnTo>
                    <a:lnTo>
                      <a:pt x="1051" y="923"/>
                    </a:lnTo>
                    <a:lnTo>
                      <a:pt x="1069" y="922"/>
                    </a:lnTo>
                    <a:lnTo>
                      <a:pt x="3836" y="924"/>
                    </a:lnTo>
                    <a:lnTo>
                      <a:pt x="3852" y="924"/>
                    </a:lnTo>
                    <a:lnTo>
                      <a:pt x="3867" y="925"/>
                    </a:lnTo>
                    <a:lnTo>
                      <a:pt x="3881" y="928"/>
                    </a:lnTo>
                    <a:lnTo>
                      <a:pt x="3894" y="931"/>
                    </a:lnTo>
                    <a:lnTo>
                      <a:pt x="3905" y="935"/>
                    </a:lnTo>
                    <a:lnTo>
                      <a:pt x="3916" y="941"/>
                    </a:lnTo>
                    <a:lnTo>
                      <a:pt x="3925" y="946"/>
                    </a:lnTo>
                    <a:lnTo>
                      <a:pt x="3933" y="954"/>
                    </a:lnTo>
                    <a:lnTo>
                      <a:pt x="3941" y="962"/>
                    </a:lnTo>
                    <a:lnTo>
                      <a:pt x="3947" y="972"/>
                    </a:lnTo>
                    <a:lnTo>
                      <a:pt x="3953" y="983"/>
                    </a:lnTo>
                    <a:lnTo>
                      <a:pt x="3957" y="995"/>
                    </a:lnTo>
                    <a:lnTo>
                      <a:pt x="3961" y="1008"/>
                    </a:lnTo>
                    <a:lnTo>
                      <a:pt x="3963" y="1021"/>
                    </a:lnTo>
                    <a:lnTo>
                      <a:pt x="3964" y="1036"/>
                    </a:lnTo>
                    <a:lnTo>
                      <a:pt x="3965" y="1053"/>
                    </a:lnTo>
                    <a:lnTo>
                      <a:pt x="3966" y="3826"/>
                    </a:lnTo>
                    <a:lnTo>
                      <a:pt x="3966" y="3842"/>
                    </a:lnTo>
                    <a:lnTo>
                      <a:pt x="3965" y="3856"/>
                    </a:lnTo>
                    <a:lnTo>
                      <a:pt x="3962" y="3870"/>
                    </a:lnTo>
                    <a:lnTo>
                      <a:pt x="3958" y="3881"/>
                    </a:lnTo>
                    <a:lnTo>
                      <a:pt x="3955" y="3893"/>
                    </a:lnTo>
                    <a:lnTo>
                      <a:pt x="3949" y="3903"/>
                    </a:lnTo>
                    <a:lnTo>
                      <a:pt x="3942" y="3913"/>
                    </a:lnTo>
                    <a:lnTo>
                      <a:pt x="3935" y="3922"/>
                    </a:lnTo>
                    <a:lnTo>
                      <a:pt x="3926" y="3930"/>
                    </a:lnTo>
                    <a:lnTo>
                      <a:pt x="3917" y="3937"/>
                    </a:lnTo>
                    <a:lnTo>
                      <a:pt x="3905" y="3942"/>
                    </a:lnTo>
                    <a:lnTo>
                      <a:pt x="3894" y="3947"/>
                    </a:lnTo>
                    <a:lnTo>
                      <a:pt x="3881" y="3950"/>
                    </a:lnTo>
                    <a:lnTo>
                      <a:pt x="3867" y="3953"/>
                    </a:lnTo>
                    <a:lnTo>
                      <a:pt x="3852" y="3954"/>
                    </a:lnTo>
                    <a:lnTo>
                      <a:pt x="3836" y="3955"/>
                    </a:lnTo>
                    <a:lnTo>
                      <a:pt x="1672" y="3955"/>
                    </a:lnTo>
                    <a:lnTo>
                      <a:pt x="3351" y="2246"/>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32" name="Freeform 7"/>
              <p:cNvSpPr>
                <a:spLocks/>
              </p:cNvSpPr>
              <p:nvPr/>
            </p:nvSpPr>
            <p:spPr bwMode="auto">
              <a:xfrm>
                <a:off x="2929312" y="2805116"/>
                <a:ext cx="6972300" cy="1235073"/>
              </a:xfrm>
              <a:custGeom>
                <a:avLst/>
                <a:gdLst>
                  <a:gd name="T0" fmla="*/ 12126 w 13175"/>
                  <a:gd name="T1" fmla="*/ 57 h 2333"/>
                  <a:gd name="T2" fmla="*/ 12474 w 13175"/>
                  <a:gd name="T3" fmla="*/ 86 h 2333"/>
                  <a:gd name="T4" fmla="*/ 12345 w 13175"/>
                  <a:gd name="T5" fmla="*/ 608 h 2333"/>
                  <a:gd name="T6" fmla="*/ 12137 w 13175"/>
                  <a:gd name="T7" fmla="*/ 548 h 2333"/>
                  <a:gd name="T8" fmla="*/ 11985 w 13175"/>
                  <a:gd name="T9" fmla="*/ 594 h 2333"/>
                  <a:gd name="T10" fmla="*/ 11921 w 13175"/>
                  <a:gd name="T11" fmla="*/ 706 h 2333"/>
                  <a:gd name="T12" fmla="*/ 11993 w 13175"/>
                  <a:gd name="T13" fmla="*/ 830 h 2333"/>
                  <a:gd name="T14" fmla="*/ 12793 w 13175"/>
                  <a:gd name="T15" fmla="*/ 1087 h 2333"/>
                  <a:gd name="T16" fmla="*/ 13009 w 13175"/>
                  <a:gd name="T17" fmla="*/ 1228 h 2333"/>
                  <a:gd name="T18" fmla="*/ 13131 w 13175"/>
                  <a:gd name="T19" fmla="*/ 1425 h 2333"/>
                  <a:gd name="T20" fmla="*/ 13163 w 13175"/>
                  <a:gd name="T21" fmla="*/ 1671 h 2333"/>
                  <a:gd name="T22" fmla="*/ 13086 w 13175"/>
                  <a:gd name="T23" fmla="*/ 1946 h 2333"/>
                  <a:gd name="T24" fmla="*/ 12908 w 13175"/>
                  <a:gd name="T25" fmla="*/ 2155 h 2333"/>
                  <a:gd name="T26" fmla="*/ 12668 w 13175"/>
                  <a:gd name="T27" fmla="*/ 2285 h 2333"/>
                  <a:gd name="T28" fmla="*/ 12366 w 13175"/>
                  <a:gd name="T29" fmla="*/ 2333 h 2333"/>
                  <a:gd name="T30" fmla="*/ 11940 w 13175"/>
                  <a:gd name="T31" fmla="*/ 2287 h 2333"/>
                  <a:gd name="T32" fmla="*/ 11716 w 13175"/>
                  <a:gd name="T33" fmla="*/ 2199 h 2333"/>
                  <a:gd name="T34" fmla="*/ 9545 w 13175"/>
                  <a:gd name="T35" fmla="*/ 2145 h 2333"/>
                  <a:gd name="T36" fmla="*/ 9293 w 13175"/>
                  <a:gd name="T37" fmla="*/ 2242 h 2333"/>
                  <a:gd name="T38" fmla="*/ 8750 w 13175"/>
                  <a:gd name="T39" fmla="*/ 2257 h 2333"/>
                  <a:gd name="T40" fmla="*/ 8431 w 13175"/>
                  <a:gd name="T41" fmla="*/ 2184 h 2333"/>
                  <a:gd name="T42" fmla="*/ 8186 w 13175"/>
                  <a:gd name="T43" fmla="*/ 2017 h 2333"/>
                  <a:gd name="T44" fmla="*/ 8057 w 13175"/>
                  <a:gd name="T45" fmla="*/ 1767 h 2333"/>
                  <a:gd name="T46" fmla="*/ 4800 w 13175"/>
                  <a:gd name="T47" fmla="*/ 713 h 2333"/>
                  <a:gd name="T48" fmla="*/ 1702 w 13175"/>
                  <a:gd name="T49" fmla="*/ 887 h 2333"/>
                  <a:gd name="T50" fmla="*/ 1669 w 13175"/>
                  <a:gd name="T51" fmla="*/ 795 h 2333"/>
                  <a:gd name="T52" fmla="*/ 1551 w 13175"/>
                  <a:gd name="T53" fmla="*/ 722 h 2333"/>
                  <a:gd name="T54" fmla="*/ 1316 w 13175"/>
                  <a:gd name="T55" fmla="*/ 715 h 2333"/>
                  <a:gd name="T56" fmla="*/ 1138 w 13175"/>
                  <a:gd name="T57" fmla="*/ 844 h 2333"/>
                  <a:gd name="T58" fmla="*/ 197 w 13175"/>
                  <a:gd name="T59" fmla="*/ 1666 h 2333"/>
                  <a:gd name="T60" fmla="*/ 1374 w 13175"/>
                  <a:gd name="T61" fmla="*/ 133 h 2333"/>
                  <a:gd name="T62" fmla="*/ 1691 w 13175"/>
                  <a:gd name="T63" fmla="*/ 61 h 2333"/>
                  <a:gd name="T64" fmla="*/ 2057 w 13175"/>
                  <a:gd name="T65" fmla="*/ 77 h 2333"/>
                  <a:gd name="T66" fmla="*/ 2264 w 13175"/>
                  <a:gd name="T67" fmla="*/ 148 h 2333"/>
                  <a:gd name="T68" fmla="*/ 2429 w 13175"/>
                  <a:gd name="T69" fmla="*/ 267 h 2333"/>
                  <a:gd name="T70" fmla="*/ 2566 w 13175"/>
                  <a:gd name="T71" fmla="*/ 467 h 2333"/>
                  <a:gd name="T72" fmla="*/ 2622 w 13175"/>
                  <a:gd name="T73" fmla="*/ 701 h 2333"/>
                  <a:gd name="T74" fmla="*/ 5881 w 13175"/>
                  <a:gd name="T75" fmla="*/ 711 h 2333"/>
                  <a:gd name="T76" fmla="*/ 8957 w 13175"/>
                  <a:gd name="T77" fmla="*/ 1420 h 2333"/>
                  <a:gd name="T78" fmla="*/ 9008 w 13175"/>
                  <a:gd name="T79" fmla="*/ 1541 h 2333"/>
                  <a:gd name="T80" fmla="*/ 9105 w 13175"/>
                  <a:gd name="T81" fmla="*/ 1626 h 2333"/>
                  <a:gd name="T82" fmla="*/ 9232 w 13175"/>
                  <a:gd name="T83" fmla="*/ 1664 h 2333"/>
                  <a:gd name="T84" fmla="*/ 9400 w 13175"/>
                  <a:gd name="T85" fmla="*/ 1635 h 2333"/>
                  <a:gd name="T86" fmla="*/ 9497 w 13175"/>
                  <a:gd name="T87" fmla="*/ 1560 h 2333"/>
                  <a:gd name="T88" fmla="*/ 9553 w 13175"/>
                  <a:gd name="T89" fmla="*/ 1432 h 2333"/>
                  <a:gd name="T90" fmla="*/ 11700 w 13175"/>
                  <a:gd name="T91" fmla="*/ 1664 h 2333"/>
                  <a:gd name="T92" fmla="*/ 11856 w 13175"/>
                  <a:gd name="T93" fmla="*/ 1771 h 2333"/>
                  <a:gd name="T94" fmla="*/ 12054 w 13175"/>
                  <a:gd name="T95" fmla="*/ 1836 h 2333"/>
                  <a:gd name="T96" fmla="*/ 12224 w 13175"/>
                  <a:gd name="T97" fmla="*/ 1829 h 2333"/>
                  <a:gd name="T98" fmla="*/ 12304 w 13175"/>
                  <a:gd name="T99" fmla="*/ 1730 h 2333"/>
                  <a:gd name="T100" fmla="*/ 12307 w 13175"/>
                  <a:gd name="T101" fmla="*/ 1630 h 2333"/>
                  <a:gd name="T102" fmla="*/ 12241 w 13175"/>
                  <a:gd name="T103" fmla="*/ 1554 h 2333"/>
                  <a:gd name="T104" fmla="*/ 11928 w 13175"/>
                  <a:gd name="T105" fmla="*/ 1442 h 2333"/>
                  <a:gd name="T106" fmla="*/ 11396 w 13175"/>
                  <a:gd name="T107" fmla="*/ 1249 h 2333"/>
                  <a:gd name="T108" fmla="*/ 11173 w 13175"/>
                  <a:gd name="T109" fmla="*/ 1108 h 2333"/>
                  <a:gd name="T110" fmla="*/ 11065 w 13175"/>
                  <a:gd name="T111" fmla="*/ 971 h 2333"/>
                  <a:gd name="T112" fmla="*/ 11018 w 13175"/>
                  <a:gd name="T113" fmla="*/ 815 h 2333"/>
                  <a:gd name="T114" fmla="*/ 11031 w 13175"/>
                  <a:gd name="T115" fmla="*/ 499 h 2333"/>
                  <a:gd name="T116" fmla="*/ 11160 w 13175"/>
                  <a:gd name="T117" fmla="*/ 263 h 2333"/>
                  <a:gd name="T118" fmla="*/ 11378 w 13175"/>
                  <a:gd name="T119" fmla="*/ 94 h 2333"/>
                  <a:gd name="T120" fmla="*/ 11634 w 13175"/>
                  <a:gd name="T121" fmla="*/ 7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75" h="2333">
                    <a:moveTo>
                      <a:pt x="11718" y="0"/>
                    </a:moveTo>
                    <a:lnTo>
                      <a:pt x="11777" y="2"/>
                    </a:lnTo>
                    <a:lnTo>
                      <a:pt x="11832" y="6"/>
                    </a:lnTo>
                    <a:lnTo>
                      <a:pt x="11886" y="10"/>
                    </a:lnTo>
                    <a:lnTo>
                      <a:pt x="11938" y="16"/>
                    </a:lnTo>
                    <a:lnTo>
                      <a:pt x="11986" y="24"/>
                    </a:lnTo>
                    <a:lnTo>
                      <a:pt x="12035" y="34"/>
                    </a:lnTo>
                    <a:lnTo>
                      <a:pt x="12081" y="44"/>
                    </a:lnTo>
                    <a:lnTo>
                      <a:pt x="12126" y="57"/>
                    </a:lnTo>
                    <a:lnTo>
                      <a:pt x="12170" y="71"/>
                    </a:lnTo>
                    <a:lnTo>
                      <a:pt x="12214" y="86"/>
                    </a:lnTo>
                    <a:lnTo>
                      <a:pt x="12256" y="103"/>
                    </a:lnTo>
                    <a:lnTo>
                      <a:pt x="12299" y="123"/>
                    </a:lnTo>
                    <a:lnTo>
                      <a:pt x="12342" y="143"/>
                    </a:lnTo>
                    <a:lnTo>
                      <a:pt x="12385" y="165"/>
                    </a:lnTo>
                    <a:lnTo>
                      <a:pt x="12429" y="190"/>
                    </a:lnTo>
                    <a:lnTo>
                      <a:pt x="12473" y="215"/>
                    </a:lnTo>
                    <a:lnTo>
                      <a:pt x="12474" y="86"/>
                    </a:lnTo>
                    <a:lnTo>
                      <a:pt x="13175" y="84"/>
                    </a:lnTo>
                    <a:lnTo>
                      <a:pt x="13175" y="711"/>
                    </a:lnTo>
                    <a:lnTo>
                      <a:pt x="12475" y="711"/>
                    </a:lnTo>
                    <a:lnTo>
                      <a:pt x="12453" y="690"/>
                    </a:lnTo>
                    <a:lnTo>
                      <a:pt x="12431" y="670"/>
                    </a:lnTo>
                    <a:lnTo>
                      <a:pt x="12410" y="653"/>
                    </a:lnTo>
                    <a:lnTo>
                      <a:pt x="12388" y="637"/>
                    </a:lnTo>
                    <a:lnTo>
                      <a:pt x="12367" y="621"/>
                    </a:lnTo>
                    <a:lnTo>
                      <a:pt x="12345" y="608"/>
                    </a:lnTo>
                    <a:lnTo>
                      <a:pt x="12323" y="595"/>
                    </a:lnTo>
                    <a:lnTo>
                      <a:pt x="12302" y="585"/>
                    </a:lnTo>
                    <a:lnTo>
                      <a:pt x="12280" y="574"/>
                    </a:lnTo>
                    <a:lnTo>
                      <a:pt x="12258" y="566"/>
                    </a:lnTo>
                    <a:lnTo>
                      <a:pt x="12235" y="560"/>
                    </a:lnTo>
                    <a:lnTo>
                      <a:pt x="12211" y="555"/>
                    </a:lnTo>
                    <a:lnTo>
                      <a:pt x="12187" y="551"/>
                    </a:lnTo>
                    <a:lnTo>
                      <a:pt x="12163" y="549"/>
                    </a:lnTo>
                    <a:lnTo>
                      <a:pt x="12137" y="548"/>
                    </a:lnTo>
                    <a:lnTo>
                      <a:pt x="12112" y="549"/>
                    </a:lnTo>
                    <a:lnTo>
                      <a:pt x="12095" y="551"/>
                    </a:lnTo>
                    <a:lnTo>
                      <a:pt x="12076" y="555"/>
                    </a:lnTo>
                    <a:lnTo>
                      <a:pt x="12060" y="558"/>
                    </a:lnTo>
                    <a:lnTo>
                      <a:pt x="12044" y="564"/>
                    </a:lnTo>
                    <a:lnTo>
                      <a:pt x="12028" y="570"/>
                    </a:lnTo>
                    <a:lnTo>
                      <a:pt x="12013" y="578"/>
                    </a:lnTo>
                    <a:lnTo>
                      <a:pt x="11999" y="585"/>
                    </a:lnTo>
                    <a:lnTo>
                      <a:pt x="11985" y="594"/>
                    </a:lnTo>
                    <a:lnTo>
                      <a:pt x="11972" y="603"/>
                    </a:lnTo>
                    <a:lnTo>
                      <a:pt x="11962" y="614"/>
                    </a:lnTo>
                    <a:lnTo>
                      <a:pt x="11951" y="625"/>
                    </a:lnTo>
                    <a:lnTo>
                      <a:pt x="11943" y="637"/>
                    </a:lnTo>
                    <a:lnTo>
                      <a:pt x="11935" y="649"/>
                    </a:lnTo>
                    <a:lnTo>
                      <a:pt x="11930" y="662"/>
                    </a:lnTo>
                    <a:lnTo>
                      <a:pt x="11925" y="676"/>
                    </a:lnTo>
                    <a:lnTo>
                      <a:pt x="11921" y="690"/>
                    </a:lnTo>
                    <a:lnTo>
                      <a:pt x="11921" y="706"/>
                    </a:lnTo>
                    <a:lnTo>
                      <a:pt x="11923" y="722"/>
                    </a:lnTo>
                    <a:lnTo>
                      <a:pt x="11925" y="737"/>
                    </a:lnTo>
                    <a:lnTo>
                      <a:pt x="11930" y="752"/>
                    </a:lnTo>
                    <a:lnTo>
                      <a:pt x="11936" y="766"/>
                    </a:lnTo>
                    <a:lnTo>
                      <a:pt x="11945" y="780"/>
                    </a:lnTo>
                    <a:lnTo>
                      <a:pt x="11954" y="794"/>
                    </a:lnTo>
                    <a:lnTo>
                      <a:pt x="11965" y="807"/>
                    </a:lnTo>
                    <a:lnTo>
                      <a:pt x="11978" y="818"/>
                    </a:lnTo>
                    <a:lnTo>
                      <a:pt x="11993" y="830"/>
                    </a:lnTo>
                    <a:lnTo>
                      <a:pt x="12009" y="841"/>
                    </a:lnTo>
                    <a:lnTo>
                      <a:pt x="12027" y="850"/>
                    </a:lnTo>
                    <a:lnTo>
                      <a:pt x="12046" y="861"/>
                    </a:lnTo>
                    <a:lnTo>
                      <a:pt x="12067" y="870"/>
                    </a:lnTo>
                    <a:lnTo>
                      <a:pt x="12089" y="878"/>
                    </a:lnTo>
                    <a:lnTo>
                      <a:pt x="12113" y="885"/>
                    </a:lnTo>
                    <a:lnTo>
                      <a:pt x="12731" y="1064"/>
                    </a:lnTo>
                    <a:lnTo>
                      <a:pt x="12763" y="1076"/>
                    </a:lnTo>
                    <a:lnTo>
                      <a:pt x="12793" y="1087"/>
                    </a:lnTo>
                    <a:lnTo>
                      <a:pt x="12820" y="1100"/>
                    </a:lnTo>
                    <a:lnTo>
                      <a:pt x="12848" y="1114"/>
                    </a:lnTo>
                    <a:lnTo>
                      <a:pt x="12875" y="1128"/>
                    </a:lnTo>
                    <a:lnTo>
                      <a:pt x="12900" y="1143"/>
                    </a:lnTo>
                    <a:lnTo>
                      <a:pt x="12924" y="1158"/>
                    </a:lnTo>
                    <a:lnTo>
                      <a:pt x="12946" y="1174"/>
                    </a:lnTo>
                    <a:lnTo>
                      <a:pt x="12968" y="1191"/>
                    </a:lnTo>
                    <a:lnTo>
                      <a:pt x="12989" y="1210"/>
                    </a:lnTo>
                    <a:lnTo>
                      <a:pt x="13009" y="1228"/>
                    </a:lnTo>
                    <a:lnTo>
                      <a:pt x="13026" y="1247"/>
                    </a:lnTo>
                    <a:lnTo>
                      <a:pt x="13043" y="1266"/>
                    </a:lnTo>
                    <a:lnTo>
                      <a:pt x="13059" y="1287"/>
                    </a:lnTo>
                    <a:lnTo>
                      <a:pt x="13074" y="1309"/>
                    </a:lnTo>
                    <a:lnTo>
                      <a:pt x="13087" y="1331"/>
                    </a:lnTo>
                    <a:lnTo>
                      <a:pt x="13100" y="1353"/>
                    </a:lnTo>
                    <a:lnTo>
                      <a:pt x="13111" y="1376"/>
                    </a:lnTo>
                    <a:lnTo>
                      <a:pt x="13122" y="1400"/>
                    </a:lnTo>
                    <a:lnTo>
                      <a:pt x="13131" y="1425"/>
                    </a:lnTo>
                    <a:lnTo>
                      <a:pt x="13139" y="1450"/>
                    </a:lnTo>
                    <a:lnTo>
                      <a:pt x="13146" y="1476"/>
                    </a:lnTo>
                    <a:lnTo>
                      <a:pt x="13152" y="1501"/>
                    </a:lnTo>
                    <a:lnTo>
                      <a:pt x="13157" y="1529"/>
                    </a:lnTo>
                    <a:lnTo>
                      <a:pt x="13160" y="1555"/>
                    </a:lnTo>
                    <a:lnTo>
                      <a:pt x="13162" y="1584"/>
                    </a:lnTo>
                    <a:lnTo>
                      <a:pt x="13165" y="1612"/>
                    </a:lnTo>
                    <a:lnTo>
                      <a:pt x="13165" y="1642"/>
                    </a:lnTo>
                    <a:lnTo>
                      <a:pt x="13163" y="1671"/>
                    </a:lnTo>
                    <a:lnTo>
                      <a:pt x="13162" y="1701"/>
                    </a:lnTo>
                    <a:lnTo>
                      <a:pt x="13160" y="1732"/>
                    </a:lnTo>
                    <a:lnTo>
                      <a:pt x="13155" y="1763"/>
                    </a:lnTo>
                    <a:lnTo>
                      <a:pt x="13147" y="1796"/>
                    </a:lnTo>
                    <a:lnTo>
                      <a:pt x="13137" y="1828"/>
                    </a:lnTo>
                    <a:lnTo>
                      <a:pt x="13126" y="1859"/>
                    </a:lnTo>
                    <a:lnTo>
                      <a:pt x="13114" y="1889"/>
                    </a:lnTo>
                    <a:lnTo>
                      <a:pt x="13100" y="1918"/>
                    </a:lnTo>
                    <a:lnTo>
                      <a:pt x="13086" y="1946"/>
                    </a:lnTo>
                    <a:lnTo>
                      <a:pt x="13070" y="1974"/>
                    </a:lnTo>
                    <a:lnTo>
                      <a:pt x="13053" y="1999"/>
                    </a:lnTo>
                    <a:lnTo>
                      <a:pt x="13035" y="2024"/>
                    </a:lnTo>
                    <a:lnTo>
                      <a:pt x="13017" y="2049"/>
                    </a:lnTo>
                    <a:lnTo>
                      <a:pt x="12997" y="2072"/>
                    </a:lnTo>
                    <a:lnTo>
                      <a:pt x="12976" y="2095"/>
                    </a:lnTo>
                    <a:lnTo>
                      <a:pt x="12954" y="2116"/>
                    </a:lnTo>
                    <a:lnTo>
                      <a:pt x="12932" y="2136"/>
                    </a:lnTo>
                    <a:lnTo>
                      <a:pt x="12908" y="2155"/>
                    </a:lnTo>
                    <a:lnTo>
                      <a:pt x="12885" y="2173"/>
                    </a:lnTo>
                    <a:lnTo>
                      <a:pt x="12860" y="2191"/>
                    </a:lnTo>
                    <a:lnTo>
                      <a:pt x="12834" y="2208"/>
                    </a:lnTo>
                    <a:lnTo>
                      <a:pt x="12808" y="2223"/>
                    </a:lnTo>
                    <a:lnTo>
                      <a:pt x="12781" y="2238"/>
                    </a:lnTo>
                    <a:lnTo>
                      <a:pt x="12753" y="2251"/>
                    </a:lnTo>
                    <a:lnTo>
                      <a:pt x="12726" y="2264"/>
                    </a:lnTo>
                    <a:lnTo>
                      <a:pt x="12697" y="2275"/>
                    </a:lnTo>
                    <a:lnTo>
                      <a:pt x="12668" y="2285"/>
                    </a:lnTo>
                    <a:lnTo>
                      <a:pt x="12639" y="2295"/>
                    </a:lnTo>
                    <a:lnTo>
                      <a:pt x="12609" y="2304"/>
                    </a:lnTo>
                    <a:lnTo>
                      <a:pt x="12579" y="2311"/>
                    </a:lnTo>
                    <a:lnTo>
                      <a:pt x="12548" y="2318"/>
                    </a:lnTo>
                    <a:lnTo>
                      <a:pt x="12516" y="2322"/>
                    </a:lnTo>
                    <a:lnTo>
                      <a:pt x="12485" y="2327"/>
                    </a:lnTo>
                    <a:lnTo>
                      <a:pt x="12454" y="2331"/>
                    </a:lnTo>
                    <a:lnTo>
                      <a:pt x="12422" y="2333"/>
                    </a:lnTo>
                    <a:lnTo>
                      <a:pt x="12366" y="2333"/>
                    </a:lnTo>
                    <a:lnTo>
                      <a:pt x="12311" y="2332"/>
                    </a:lnTo>
                    <a:lnTo>
                      <a:pt x="12256" y="2329"/>
                    </a:lnTo>
                    <a:lnTo>
                      <a:pt x="12202" y="2326"/>
                    </a:lnTo>
                    <a:lnTo>
                      <a:pt x="12148" y="2322"/>
                    </a:lnTo>
                    <a:lnTo>
                      <a:pt x="12096" y="2317"/>
                    </a:lnTo>
                    <a:lnTo>
                      <a:pt x="12043" y="2309"/>
                    </a:lnTo>
                    <a:lnTo>
                      <a:pt x="11991" y="2299"/>
                    </a:lnTo>
                    <a:lnTo>
                      <a:pt x="11965" y="2294"/>
                    </a:lnTo>
                    <a:lnTo>
                      <a:pt x="11940" y="2287"/>
                    </a:lnTo>
                    <a:lnTo>
                      <a:pt x="11914" y="2280"/>
                    </a:lnTo>
                    <a:lnTo>
                      <a:pt x="11889" y="2273"/>
                    </a:lnTo>
                    <a:lnTo>
                      <a:pt x="11864" y="2265"/>
                    </a:lnTo>
                    <a:lnTo>
                      <a:pt x="11838" y="2255"/>
                    </a:lnTo>
                    <a:lnTo>
                      <a:pt x="11814" y="2246"/>
                    </a:lnTo>
                    <a:lnTo>
                      <a:pt x="11789" y="2235"/>
                    </a:lnTo>
                    <a:lnTo>
                      <a:pt x="11764" y="2224"/>
                    </a:lnTo>
                    <a:lnTo>
                      <a:pt x="11740" y="2212"/>
                    </a:lnTo>
                    <a:lnTo>
                      <a:pt x="11716" y="2199"/>
                    </a:lnTo>
                    <a:lnTo>
                      <a:pt x="11691" y="2185"/>
                    </a:lnTo>
                    <a:lnTo>
                      <a:pt x="11667" y="2170"/>
                    </a:lnTo>
                    <a:lnTo>
                      <a:pt x="11644" y="2154"/>
                    </a:lnTo>
                    <a:lnTo>
                      <a:pt x="11620" y="2138"/>
                    </a:lnTo>
                    <a:lnTo>
                      <a:pt x="11597" y="2119"/>
                    </a:lnTo>
                    <a:lnTo>
                      <a:pt x="11597" y="2258"/>
                    </a:lnTo>
                    <a:lnTo>
                      <a:pt x="9612" y="2258"/>
                    </a:lnTo>
                    <a:lnTo>
                      <a:pt x="9560" y="2134"/>
                    </a:lnTo>
                    <a:lnTo>
                      <a:pt x="9545" y="2145"/>
                    </a:lnTo>
                    <a:lnTo>
                      <a:pt x="9529" y="2155"/>
                    </a:lnTo>
                    <a:lnTo>
                      <a:pt x="9512" y="2165"/>
                    </a:lnTo>
                    <a:lnTo>
                      <a:pt x="9496" y="2175"/>
                    </a:lnTo>
                    <a:lnTo>
                      <a:pt x="9464" y="2191"/>
                    </a:lnTo>
                    <a:lnTo>
                      <a:pt x="9432" y="2205"/>
                    </a:lnTo>
                    <a:lnTo>
                      <a:pt x="9398" y="2217"/>
                    </a:lnTo>
                    <a:lnTo>
                      <a:pt x="9363" y="2227"/>
                    </a:lnTo>
                    <a:lnTo>
                      <a:pt x="9329" y="2236"/>
                    </a:lnTo>
                    <a:lnTo>
                      <a:pt x="9293" y="2242"/>
                    </a:lnTo>
                    <a:lnTo>
                      <a:pt x="9256" y="2247"/>
                    </a:lnTo>
                    <a:lnTo>
                      <a:pt x="9219" y="2252"/>
                    </a:lnTo>
                    <a:lnTo>
                      <a:pt x="9181" y="2254"/>
                    </a:lnTo>
                    <a:lnTo>
                      <a:pt x="9140" y="2257"/>
                    </a:lnTo>
                    <a:lnTo>
                      <a:pt x="9058" y="2259"/>
                    </a:lnTo>
                    <a:lnTo>
                      <a:pt x="8969" y="2259"/>
                    </a:lnTo>
                    <a:lnTo>
                      <a:pt x="8826" y="2259"/>
                    </a:lnTo>
                    <a:lnTo>
                      <a:pt x="8787" y="2259"/>
                    </a:lnTo>
                    <a:lnTo>
                      <a:pt x="8750" y="2257"/>
                    </a:lnTo>
                    <a:lnTo>
                      <a:pt x="8712" y="2253"/>
                    </a:lnTo>
                    <a:lnTo>
                      <a:pt x="8675" y="2249"/>
                    </a:lnTo>
                    <a:lnTo>
                      <a:pt x="8638" y="2243"/>
                    </a:lnTo>
                    <a:lnTo>
                      <a:pt x="8602" y="2236"/>
                    </a:lnTo>
                    <a:lnTo>
                      <a:pt x="8566" y="2228"/>
                    </a:lnTo>
                    <a:lnTo>
                      <a:pt x="8532" y="2218"/>
                    </a:lnTo>
                    <a:lnTo>
                      <a:pt x="8497" y="2208"/>
                    </a:lnTo>
                    <a:lnTo>
                      <a:pt x="8463" y="2197"/>
                    </a:lnTo>
                    <a:lnTo>
                      <a:pt x="8431" y="2184"/>
                    </a:lnTo>
                    <a:lnTo>
                      <a:pt x="8400" y="2170"/>
                    </a:lnTo>
                    <a:lnTo>
                      <a:pt x="8369" y="2154"/>
                    </a:lnTo>
                    <a:lnTo>
                      <a:pt x="8340" y="2138"/>
                    </a:lnTo>
                    <a:lnTo>
                      <a:pt x="8311" y="2120"/>
                    </a:lnTo>
                    <a:lnTo>
                      <a:pt x="8283" y="2102"/>
                    </a:lnTo>
                    <a:lnTo>
                      <a:pt x="8257" y="2082"/>
                    </a:lnTo>
                    <a:lnTo>
                      <a:pt x="8232" y="2061"/>
                    </a:lnTo>
                    <a:lnTo>
                      <a:pt x="8208" y="2039"/>
                    </a:lnTo>
                    <a:lnTo>
                      <a:pt x="8186" y="2017"/>
                    </a:lnTo>
                    <a:lnTo>
                      <a:pt x="8165" y="1993"/>
                    </a:lnTo>
                    <a:lnTo>
                      <a:pt x="8146" y="1968"/>
                    </a:lnTo>
                    <a:lnTo>
                      <a:pt x="8128" y="1942"/>
                    </a:lnTo>
                    <a:lnTo>
                      <a:pt x="8112" y="1916"/>
                    </a:lnTo>
                    <a:lnTo>
                      <a:pt x="8097" y="1887"/>
                    </a:lnTo>
                    <a:lnTo>
                      <a:pt x="8084" y="1858"/>
                    </a:lnTo>
                    <a:lnTo>
                      <a:pt x="8073" y="1829"/>
                    </a:lnTo>
                    <a:lnTo>
                      <a:pt x="8064" y="1798"/>
                    </a:lnTo>
                    <a:lnTo>
                      <a:pt x="8057" y="1767"/>
                    </a:lnTo>
                    <a:lnTo>
                      <a:pt x="8051" y="1733"/>
                    </a:lnTo>
                    <a:lnTo>
                      <a:pt x="8047" y="1700"/>
                    </a:lnTo>
                    <a:lnTo>
                      <a:pt x="8046" y="1665"/>
                    </a:lnTo>
                    <a:lnTo>
                      <a:pt x="8044" y="1518"/>
                    </a:lnTo>
                    <a:lnTo>
                      <a:pt x="8044" y="713"/>
                    </a:lnTo>
                    <a:lnTo>
                      <a:pt x="7387" y="713"/>
                    </a:lnTo>
                    <a:lnTo>
                      <a:pt x="6552" y="2258"/>
                    </a:lnTo>
                    <a:lnTo>
                      <a:pt x="5686" y="2258"/>
                    </a:lnTo>
                    <a:lnTo>
                      <a:pt x="4800" y="713"/>
                    </a:lnTo>
                    <a:lnTo>
                      <a:pt x="4324" y="713"/>
                    </a:lnTo>
                    <a:lnTo>
                      <a:pt x="4324" y="1665"/>
                    </a:lnTo>
                    <a:lnTo>
                      <a:pt x="4509" y="1665"/>
                    </a:lnTo>
                    <a:lnTo>
                      <a:pt x="4509" y="2259"/>
                    </a:lnTo>
                    <a:lnTo>
                      <a:pt x="1531" y="2259"/>
                    </a:lnTo>
                    <a:lnTo>
                      <a:pt x="1531" y="1666"/>
                    </a:lnTo>
                    <a:lnTo>
                      <a:pt x="1703" y="1666"/>
                    </a:lnTo>
                    <a:lnTo>
                      <a:pt x="1703" y="899"/>
                    </a:lnTo>
                    <a:lnTo>
                      <a:pt x="1702" y="887"/>
                    </a:lnTo>
                    <a:lnTo>
                      <a:pt x="1702" y="876"/>
                    </a:lnTo>
                    <a:lnTo>
                      <a:pt x="1700" y="864"/>
                    </a:lnTo>
                    <a:lnTo>
                      <a:pt x="1698" y="853"/>
                    </a:lnTo>
                    <a:lnTo>
                      <a:pt x="1694" y="842"/>
                    </a:lnTo>
                    <a:lnTo>
                      <a:pt x="1691" y="832"/>
                    </a:lnTo>
                    <a:lnTo>
                      <a:pt x="1686" y="823"/>
                    </a:lnTo>
                    <a:lnTo>
                      <a:pt x="1681" y="813"/>
                    </a:lnTo>
                    <a:lnTo>
                      <a:pt x="1676" y="804"/>
                    </a:lnTo>
                    <a:lnTo>
                      <a:pt x="1669" y="795"/>
                    </a:lnTo>
                    <a:lnTo>
                      <a:pt x="1662" y="787"/>
                    </a:lnTo>
                    <a:lnTo>
                      <a:pt x="1654" y="779"/>
                    </a:lnTo>
                    <a:lnTo>
                      <a:pt x="1646" y="772"/>
                    </a:lnTo>
                    <a:lnTo>
                      <a:pt x="1637" y="765"/>
                    </a:lnTo>
                    <a:lnTo>
                      <a:pt x="1628" y="758"/>
                    </a:lnTo>
                    <a:lnTo>
                      <a:pt x="1618" y="752"/>
                    </a:lnTo>
                    <a:lnTo>
                      <a:pt x="1597" y="741"/>
                    </a:lnTo>
                    <a:lnTo>
                      <a:pt x="1575" y="730"/>
                    </a:lnTo>
                    <a:lnTo>
                      <a:pt x="1551" y="722"/>
                    </a:lnTo>
                    <a:lnTo>
                      <a:pt x="1525" y="715"/>
                    </a:lnTo>
                    <a:lnTo>
                      <a:pt x="1499" y="711"/>
                    </a:lnTo>
                    <a:lnTo>
                      <a:pt x="1471" y="706"/>
                    </a:lnTo>
                    <a:lnTo>
                      <a:pt x="1442" y="705"/>
                    </a:lnTo>
                    <a:lnTo>
                      <a:pt x="1412" y="704"/>
                    </a:lnTo>
                    <a:lnTo>
                      <a:pt x="1387" y="705"/>
                    </a:lnTo>
                    <a:lnTo>
                      <a:pt x="1362" y="706"/>
                    </a:lnTo>
                    <a:lnTo>
                      <a:pt x="1339" y="709"/>
                    </a:lnTo>
                    <a:lnTo>
                      <a:pt x="1316" y="715"/>
                    </a:lnTo>
                    <a:lnTo>
                      <a:pt x="1293" y="721"/>
                    </a:lnTo>
                    <a:lnTo>
                      <a:pt x="1271" y="730"/>
                    </a:lnTo>
                    <a:lnTo>
                      <a:pt x="1250" y="740"/>
                    </a:lnTo>
                    <a:lnTo>
                      <a:pt x="1230" y="752"/>
                    </a:lnTo>
                    <a:lnTo>
                      <a:pt x="1210" y="766"/>
                    </a:lnTo>
                    <a:lnTo>
                      <a:pt x="1190" y="782"/>
                    </a:lnTo>
                    <a:lnTo>
                      <a:pt x="1172" y="801"/>
                    </a:lnTo>
                    <a:lnTo>
                      <a:pt x="1154" y="822"/>
                    </a:lnTo>
                    <a:lnTo>
                      <a:pt x="1138" y="844"/>
                    </a:lnTo>
                    <a:lnTo>
                      <a:pt x="1122" y="869"/>
                    </a:lnTo>
                    <a:lnTo>
                      <a:pt x="1107" y="898"/>
                    </a:lnTo>
                    <a:lnTo>
                      <a:pt x="1093" y="928"/>
                    </a:lnTo>
                    <a:lnTo>
                      <a:pt x="1093" y="1666"/>
                    </a:lnTo>
                    <a:lnTo>
                      <a:pt x="1279" y="1666"/>
                    </a:lnTo>
                    <a:lnTo>
                      <a:pt x="1278" y="2259"/>
                    </a:lnTo>
                    <a:lnTo>
                      <a:pt x="0" y="2259"/>
                    </a:lnTo>
                    <a:lnTo>
                      <a:pt x="1" y="1666"/>
                    </a:lnTo>
                    <a:lnTo>
                      <a:pt x="197" y="1666"/>
                    </a:lnTo>
                    <a:lnTo>
                      <a:pt x="197" y="713"/>
                    </a:lnTo>
                    <a:lnTo>
                      <a:pt x="1" y="713"/>
                    </a:lnTo>
                    <a:lnTo>
                      <a:pt x="1" y="84"/>
                    </a:lnTo>
                    <a:lnTo>
                      <a:pt x="1093" y="84"/>
                    </a:lnTo>
                    <a:lnTo>
                      <a:pt x="1091" y="292"/>
                    </a:lnTo>
                    <a:lnTo>
                      <a:pt x="1278" y="179"/>
                    </a:lnTo>
                    <a:lnTo>
                      <a:pt x="1309" y="162"/>
                    </a:lnTo>
                    <a:lnTo>
                      <a:pt x="1342" y="147"/>
                    </a:lnTo>
                    <a:lnTo>
                      <a:pt x="1374" y="133"/>
                    </a:lnTo>
                    <a:lnTo>
                      <a:pt x="1409" y="120"/>
                    </a:lnTo>
                    <a:lnTo>
                      <a:pt x="1443" y="109"/>
                    </a:lnTo>
                    <a:lnTo>
                      <a:pt x="1478" y="98"/>
                    </a:lnTo>
                    <a:lnTo>
                      <a:pt x="1514" y="89"/>
                    </a:lnTo>
                    <a:lnTo>
                      <a:pt x="1550" y="82"/>
                    </a:lnTo>
                    <a:lnTo>
                      <a:pt x="1585" y="75"/>
                    </a:lnTo>
                    <a:lnTo>
                      <a:pt x="1621" y="69"/>
                    </a:lnTo>
                    <a:lnTo>
                      <a:pt x="1656" y="65"/>
                    </a:lnTo>
                    <a:lnTo>
                      <a:pt x="1691" y="61"/>
                    </a:lnTo>
                    <a:lnTo>
                      <a:pt x="1725" y="59"/>
                    </a:lnTo>
                    <a:lnTo>
                      <a:pt x="1759" y="57"/>
                    </a:lnTo>
                    <a:lnTo>
                      <a:pt x="1791" y="56"/>
                    </a:lnTo>
                    <a:lnTo>
                      <a:pt x="1822" y="56"/>
                    </a:lnTo>
                    <a:lnTo>
                      <a:pt x="1872" y="57"/>
                    </a:lnTo>
                    <a:lnTo>
                      <a:pt x="1919" y="60"/>
                    </a:lnTo>
                    <a:lnTo>
                      <a:pt x="1967" y="64"/>
                    </a:lnTo>
                    <a:lnTo>
                      <a:pt x="2013" y="69"/>
                    </a:lnTo>
                    <a:lnTo>
                      <a:pt x="2057" y="77"/>
                    </a:lnTo>
                    <a:lnTo>
                      <a:pt x="2101" y="87"/>
                    </a:lnTo>
                    <a:lnTo>
                      <a:pt x="2122" y="92"/>
                    </a:lnTo>
                    <a:lnTo>
                      <a:pt x="2142" y="98"/>
                    </a:lnTo>
                    <a:lnTo>
                      <a:pt x="2163" y="105"/>
                    </a:lnTo>
                    <a:lnTo>
                      <a:pt x="2184" y="113"/>
                    </a:lnTo>
                    <a:lnTo>
                      <a:pt x="2205" y="120"/>
                    </a:lnTo>
                    <a:lnTo>
                      <a:pt x="2224" y="129"/>
                    </a:lnTo>
                    <a:lnTo>
                      <a:pt x="2244" y="139"/>
                    </a:lnTo>
                    <a:lnTo>
                      <a:pt x="2264" y="148"/>
                    </a:lnTo>
                    <a:lnTo>
                      <a:pt x="2282" y="158"/>
                    </a:lnTo>
                    <a:lnTo>
                      <a:pt x="2302" y="170"/>
                    </a:lnTo>
                    <a:lnTo>
                      <a:pt x="2320" y="181"/>
                    </a:lnTo>
                    <a:lnTo>
                      <a:pt x="2339" y="194"/>
                    </a:lnTo>
                    <a:lnTo>
                      <a:pt x="2357" y="207"/>
                    </a:lnTo>
                    <a:lnTo>
                      <a:pt x="2376" y="221"/>
                    </a:lnTo>
                    <a:lnTo>
                      <a:pt x="2393" y="236"/>
                    </a:lnTo>
                    <a:lnTo>
                      <a:pt x="2410" y="251"/>
                    </a:lnTo>
                    <a:lnTo>
                      <a:pt x="2429" y="267"/>
                    </a:lnTo>
                    <a:lnTo>
                      <a:pt x="2445" y="284"/>
                    </a:lnTo>
                    <a:lnTo>
                      <a:pt x="2462" y="303"/>
                    </a:lnTo>
                    <a:lnTo>
                      <a:pt x="2480" y="321"/>
                    </a:lnTo>
                    <a:lnTo>
                      <a:pt x="2497" y="346"/>
                    </a:lnTo>
                    <a:lnTo>
                      <a:pt x="2513" y="369"/>
                    </a:lnTo>
                    <a:lnTo>
                      <a:pt x="2528" y="393"/>
                    </a:lnTo>
                    <a:lnTo>
                      <a:pt x="2542" y="417"/>
                    </a:lnTo>
                    <a:lnTo>
                      <a:pt x="2555" y="443"/>
                    </a:lnTo>
                    <a:lnTo>
                      <a:pt x="2566" y="467"/>
                    </a:lnTo>
                    <a:lnTo>
                      <a:pt x="2578" y="492"/>
                    </a:lnTo>
                    <a:lnTo>
                      <a:pt x="2587" y="518"/>
                    </a:lnTo>
                    <a:lnTo>
                      <a:pt x="2595" y="543"/>
                    </a:lnTo>
                    <a:lnTo>
                      <a:pt x="2602" y="570"/>
                    </a:lnTo>
                    <a:lnTo>
                      <a:pt x="2609" y="595"/>
                    </a:lnTo>
                    <a:lnTo>
                      <a:pt x="2614" y="622"/>
                    </a:lnTo>
                    <a:lnTo>
                      <a:pt x="2617" y="647"/>
                    </a:lnTo>
                    <a:lnTo>
                      <a:pt x="2621" y="674"/>
                    </a:lnTo>
                    <a:lnTo>
                      <a:pt x="2622" y="701"/>
                    </a:lnTo>
                    <a:lnTo>
                      <a:pt x="2623" y="728"/>
                    </a:lnTo>
                    <a:lnTo>
                      <a:pt x="2623" y="1665"/>
                    </a:lnTo>
                    <a:lnTo>
                      <a:pt x="3375" y="1665"/>
                    </a:lnTo>
                    <a:lnTo>
                      <a:pt x="3375" y="711"/>
                    </a:lnTo>
                    <a:lnTo>
                      <a:pt x="3218" y="713"/>
                    </a:lnTo>
                    <a:lnTo>
                      <a:pt x="3218" y="84"/>
                    </a:lnTo>
                    <a:lnTo>
                      <a:pt x="6023" y="84"/>
                    </a:lnTo>
                    <a:lnTo>
                      <a:pt x="6023" y="711"/>
                    </a:lnTo>
                    <a:lnTo>
                      <a:pt x="5881" y="711"/>
                    </a:lnTo>
                    <a:lnTo>
                      <a:pt x="6209" y="1323"/>
                    </a:lnTo>
                    <a:lnTo>
                      <a:pt x="6514" y="711"/>
                    </a:lnTo>
                    <a:lnTo>
                      <a:pt x="6343" y="711"/>
                    </a:lnTo>
                    <a:lnTo>
                      <a:pt x="6343" y="84"/>
                    </a:lnTo>
                    <a:lnTo>
                      <a:pt x="8953" y="84"/>
                    </a:lnTo>
                    <a:lnTo>
                      <a:pt x="8953" y="1373"/>
                    </a:lnTo>
                    <a:lnTo>
                      <a:pt x="8954" y="1389"/>
                    </a:lnTo>
                    <a:lnTo>
                      <a:pt x="8956" y="1405"/>
                    </a:lnTo>
                    <a:lnTo>
                      <a:pt x="8957" y="1420"/>
                    </a:lnTo>
                    <a:lnTo>
                      <a:pt x="8960" y="1435"/>
                    </a:lnTo>
                    <a:lnTo>
                      <a:pt x="8964" y="1450"/>
                    </a:lnTo>
                    <a:lnTo>
                      <a:pt x="8967" y="1464"/>
                    </a:lnTo>
                    <a:lnTo>
                      <a:pt x="8973" y="1478"/>
                    </a:lnTo>
                    <a:lnTo>
                      <a:pt x="8979" y="1492"/>
                    </a:lnTo>
                    <a:lnTo>
                      <a:pt x="8984" y="1506"/>
                    </a:lnTo>
                    <a:lnTo>
                      <a:pt x="8991" y="1518"/>
                    </a:lnTo>
                    <a:lnTo>
                      <a:pt x="8999" y="1530"/>
                    </a:lnTo>
                    <a:lnTo>
                      <a:pt x="9008" y="1541"/>
                    </a:lnTo>
                    <a:lnTo>
                      <a:pt x="9017" y="1553"/>
                    </a:lnTo>
                    <a:lnTo>
                      <a:pt x="9026" y="1564"/>
                    </a:lnTo>
                    <a:lnTo>
                      <a:pt x="9035" y="1575"/>
                    </a:lnTo>
                    <a:lnTo>
                      <a:pt x="9046" y="1584"/>
                    </a:lnTo>
                    <a:lnTo>
                      <a:pt x="9057" y="1593"/>
                    </a:lnTo>
                    <a:lnTo>
                      <a:pt x="9068" y="1603"/>
                    </a:lnTo>
                    <a:lnTo>
                      <a:pt x="9080" y="1611"/>
                    </a:lnTo>
                    <a:lnTo>
                      <a:pt x="9092" y="1619"/>
                    </a:lnTo>
                    <a:lnTo>
                      <a:pt x="9105" y="1626"/>
                    </a:lnTo>
                    <a:lnTo>
                      <a:pt x="9117" y="1633"/>
                    </a:lnTo>
                    <a:lnTo>
                      <a:pt x="9131" y="1638"/>
                    </a:lnTo>
                    <a:lnTo>
                      <a:pt x="9145" y="1644"/>
                    </a:lnTo>
                    <a:lnTo>
                      <a:pt x="9159" y="1649"/>
                    </a:lnTo>
                    <a:lnTo>
                      <a:pt x="9173" y="1653"/>
                    </a:lnTo>
                    <a:lnTo>
                      <a:pt x="9188" y="1657"/>
                    </a:lnTo>
                    <a:lnTo>
                      <a:pt x="9202" y="1660"/>
                    </a:lnTo>
                    <a:lnTo>
                      <a:pt x="9217" y="1663"/>
                    </a:lnTo>
                    <a:lnTo>
                      <a:pt x="9232" y="1664"/>
                    </a:lnTo>
                    <a:lnTo>
                      <a:pt x="9248" y="1665"/>
                    </a:lnTo>
                    <a:lnTo>
                      <a:pt x="9263" y="1665"/>
                    </a:lnTo>
                    <a:lnTo>
                      <a:pt x="9287" y="1665"/>
                    </a:lnTo>
                    <a:lnTo>
                      <a:pt x="9313" y="1662"/>
                    </a:lnTo>
                    <a:lnTo>
                      <a:pt x="9338" y="1657"/>
                    </a:lnTo>
                    <a:lnTo>
                      <a:pt x="9363" y="1650"/>
                    </a:lnTo>
                    <a:lnTo>
                      <a:pt x="9376" y="1645"/>
                    </a:lnTo>
                    <a:lnTo>
                      <a:pt x="9389" y="1641"/>
                    </a:lnTo>
                    <a:lnTo>
                      <a:pt x="9400" y="1635"/>
                    </a:lnTo>
                    <a:lnTo>
                      <a:pt x="9413" y="1629"/>
                    </a:lnTo>
                    <a:lnTo>
                      <a:pt x="9425" y="1622"/>
                    </a:lnTo>
                    <a:lnTo>
                      <a:pt x="9436" y="1615"/>
                    </a:lnTo>
                    <a:lnTo>
                      <a:pt x="9447" y="1607"/>
                    </a:lnTo>
                    <a:lnTo>
                      <a:pt x="9458" y="1599"/>
                    </a:lnTo>
                    <a:lnTo>
                      <a:pt x="9469" y="1590"/>
                    </a:lnTo>
                    <a:lnTo>
                      <a:pt x="9479" y="1581"/>
                    </a:lnTo>
                    <a:lnTo>
                      <a:pt x="9488" y="1570"/>
                    </a:lnTo>
                    <a:lnTo>
                      <a:pt x="9497" y="1560"/>
                    </a:lnTo>
                    <a:lnTo>
                      <a:pt x="9506" y="1548"/>
                    </a:lnTo>
                    <a:lnTo>
                      <a:pt x="9514" y="1536"/>
                    </a:lnTo>
                    <a:lnTo>
                      <a:pt x="9522" y="1523"/>
                    </a:lnTo>
                    <a:lnTo>
                      <a:pt x="9529" y="1509"/>
                    </a:lnTo>
                    <a:lnTo>
                      <a:pt x="9534" y="1495"/>
                    </a:lnTo>
                    <a:lnTo>
                      <a:pt x="9540" y="1480"/>
                    </a:lnTo>
                    <a:lnTo>
                      <a:pt x="9546" y="1465"/>
                    </a:lnTo>
                    <a:lnTo>
                      <a:pt x="9549" y="1449"/>
                    </a:lnTo>
                    <a:lnTo>
                      <a:pt x="9553" y="1432"/>
                    </a:lnTo>
                    <a:lnTo>
                      <a:pt x="9556" y="1413"/>
                    </a:lnTo>
                    <a:lnTo>
                      <a:pt x="9558" y="1395"/>
                    </a:lnTo>
                    <a:lnTo>
                      <a:pt x="9559" y="1375"/>
                    </a:lnTo>
                    <a:lnTo>
                      <a:pt x="9559" y="711"/>
                    </a:lnTo>
                    <a:lnTo>
                      <a:pt x="9321" y="711"/>
                    </a:lnTo>
                    <a:lnTo>
                      <a:pt x="9321" y="84"/>
                    </a:lnTo>
                    <a:lnTo>
                      <a:pt x="10469" y="84"/>
                    </a:lnTo>
                    <a:lnTo>
                      <a:pt x="10469" y="1665"/>
                    </a:lnTo>
                    <a:lnTo>
                      <a:pt x="11700" y="1664"/>
                    </a:lnTo>
                    <a:lnTo>
                      <a:pt x="11712" y="1678"/>
                    </a:lnTo>
                    <a:lnTo>
                      <a:pt x="11726" y="1690"/>
                    </a:lnTo>
                    <a:lnTo>
                      <a:pt x="11742" y="1703"/>
                    </a:lnTo>
                    <a:lnTo>
                      <a:pt x="11759" y="1715"/>
                    </a:lnTo>
                    <a:lnTo>
                      <a:pt x="11776" y="1727"/>
                    </a:lnTo>
                    <a:lnTo>
                      <a:pt x="11794" y="1739"/>
                    </a:lnTo>
                    <a:lnTo>
                      <a:pt x="11814" y="1749"/>
                    </a:lnTo>
                    <a:lnTo>
                      <a:pt x="11835" y="1761"/>
                    </a:lnTo>
                    <a:lnTo>
                      <a:pt x="11856" y="1771"/>
                    </a:lnTo>
                    <a:lnTo>
                      <a:pt x="11876" y="1781"/>
                    </a:lnTo>
                    <a:lnTo>
                      <a:pt x="11898" y="1790"/>
                    </a:lnTo>
                    <a:lnTo>
                      <a:pt x="11920" y="1799"/>
                    </a:lnTo>
                    <a:lnTo>
                      <a:pt x="11943" y="1807"/>
                    </a:lnTo>
                    <a:lnTo>
                      <a:pt x="11965" y="1814"/>
                    </a:lnTo>
                    <a:lnTo>
                      <a:pt x="11987" y="1821"/>
                    </a:lnTo>
                    <a:lnTo>
                      <a:pt x="12010" y="1827"/>
                    </a:lnTo>
                    <a:lnTo>
                      <a:pt x="12032" y="1833"/>
                    </a:lnTo>
                    <a:lnTo>
                      <a:pt x="12054" y="1836"/>
                    </a:lnTo>
                    <a:lnTo>
                      <a:pt x="12076" y="1839"/>
                    </a:lnTo>
                    <a:lnTo>
                      <a:pt x="12097" y="1842"/>
                    </a:lnTo>
                    <a:lnTo>
                      <a:pt x="12118" y="1844"/>
                    </a:lnTo>
                    <a:lnTo>
                      <a:pt x="12137" y="1844"/>
                    </a:lnTo>
                    <a:lnTo>
                      <a:pt x="12157" y="1843"/>
                    </a:lnTo>
                    <a:lnTo>
                      <a:pt x="12176" y="1842"/>
                    </a:lnTo>
                    <a:lnTo>
                      <a:pt x="12193" y="1838"/>
                    </a:lnTo>
                    <a:lnTo>
                      <a:pt x="12209" y="1835"/>
                    </a:lnTo>
                    <a:lnTo>
                      <a:pt x="12224" y="1829"/>
                    </a:lnTo>
                    <a:lnTo>
                      <a:pt x="12238" y="1822"/>
                    </a:lnTo>
                    <a:lnTo>
                      <a:pt x="12251" y="1814"/>
                    </a:lnTo>
                    <a:lnTo>
                      <a:pt x="12261" y="1805"/>
                    </a:lnTo>
                    <a:lnTo>
                      <a:pt x="12271" y="1794"/>
                    </a:lnTo>
                    <a:lnTo>
                      <a:pt x="12278" y="1782"/>
                    </a:lnTo>
                    <a:lnTo>
                      <a:pt x="12287" y="1768"/>
                    </a:lnTo>
                    <a:lnTo>
                      <a:pt x="12293" y="1755"/>
                    </a:lnTo>
                    <a:lnTo>
                      <a:pt x="12299" y="1741"/>
                    </a:lnTo>
                    <a:lnTo>
                      <a:pt x="12304" y="1730"/>
                    </a:lnTo>
                    <a:lnTo>
                      <a:pt x="12307" y="1717"/>
                    </a:lnTo>
                    <a:lnTo>
                      <a:pt x="12311" y="1705"/>
                    </a:lnTo>
                    <a:lnTo>
                      <a:pt x="12313" y="1694"/>
                    </a:lnTo>
                    <a:lnTo>
                      <a:pt x="12314" y="1682"/>
                    </a:lnTo>
                    <a:lnTo>
                      <a:pt x="12314" y="1671"/>
                    </a:lnTo>
                    <a:lnTo>
                      <a:pt x="12314" y="1660"/>
                    </a:lnTo>
                    <a:lnTo>
                      <a:pt x="12313" y="1650"/>
                    </a:lnTo>
                    <a:lnTo>
                      <a:pt x="12311" y="1641"/>
                    </a:lnTo>
                    <a:lnTo>
                      <a:pt x="12307" y="1630"/>
                    </a:lnTo>
                    <a:lnTo>
                      <a:pt x="12304" y="1621"/>
                    </a:lnTo>
                    <a:lnTo>
                      <a:pt x="12298" y="1612"/>
                    </a:lnTo>
                    <a:lnTo>
                      <a:pt x="12293" y="1603"/>
                    </a:lnTo>
                    <a:lnTo>
                      <a:pt x="12287" y="1595"/>
                    </a:lnTo>
                    <a:lnTo>
                      <a:pt x="12280" y="1586"/>
                    </a:lnTo>
                    <a:lnTo>
                      <a:pt x="12270" y="1577"/>
                    </a:lnTo>
                    <a:lnTo>
                      <a:pt x="12262" y="1570"/>
                    </a:lnTo>
                    <a:lnTo>
                      <a:pt x="12252" y="1562"/>
                    </a:lnTo>
                    <a:lnTo>
                      <a:pt x="12241" y="1554"/>
                    </a:lnTo>
                    <a:lnTo>
                      <a:pt x="12230" y="1547"/>
                    </a:lnTo>
                    <a:lnTo>
                      <a:pt x="12217" y="1540"/>
                    </a:lnTo>
                    <a:lnTo>
                      <a:pt x="12189" y="1526"/>
                    </a:lnTo>
                    <a:lnTo>
                      <a:pt x="12158" y="1514"/>
                    </a:lnTo>
                    <a:lnTo>
                      <a:pt x="12125" y="1501"/>
                    </a:lnTo>
                    <a:lnTo>
                      <a:pt x="12087" y="1489"/>
                    </a:lnTo>
                    <a:lnTo>
                      <a:pt x="12037" y="1474"/>
                    </a:lnTo>
                    <a:lnTo>
                      <a:pt x="11984" y="1458"/>
                    </a:lnTo>
                    <a:lnTo>
                      <a:pt x="11928" y="1442"/>
                    </a:lnTo>
                    <a:lnTo>
                      <a:pt x="11871" y="1425"/>
                    </a:lnTo>
                    <a:lnTo>
                      <a:pt x="11811" y="1406"/>
                    </a:lnTo>
                    <a:lnTo>
                      <a:pt x="11750" y="1387"/>
                    </a:lnTo>
                    <a:lnTo>
                      <a:pt x="11690" y="1367"/>
                    </a:lnTo>
                    <a:lnTo>
                      <a:pt x="11629" y="1345"/>
                    </a:lnTo>
                    <a:lnTo>
                      <a:pt x="11569" y="1323"/>
                    </a:lnTo>
                    <a:lnTo>
                      <a:pt x="11509" y="1300"/>
                    </a:lnTo>
                    <a:lnTo>
                      <a:pt x="11451" y="1276"/>
                    </a:lnTo>
                    <a:lnTo>
                      <a:pt x="11396" y="1249"/>
                    </a:lnTo>
                    <a:lnTo>
                      <a:pt x="11368" y="1236"/>
                    </a:lnTo>
                    <a:lnTo>
                      <a:pt x="11343" y="1222"/>
                    </a:lnTo>
                    <a:lnTo>
                      <a:pt x="11316" y="1209"/>
                    </a:lnTo>
                    <a:lnTo>
                      <a:pt x="11292" y="1194"/>
                    </a:lnTo>
                    <a:lnTo>
                      <a:pt x="11267" y="1179"/>
                    </a:lnTo>
                    <a:lnTo>
                      <a:pt x="11244" y="1164"/>
                    </a:lnTo>
                    <a:lnTo>
                      <a:pt x="11222" y="1149"/>
                    </a:lnTo>
                    <a:lnTo>
                      <a:pt x="11202" y="1132"/>
                    </a:lnTo>
                    <a:lnTo>
                      <a:pt x="11173" y="1108"/>
                    </a:lnTo>
                    <a:lnTo>
                      <a:pt x="11146" y="1083"/>
                    </a:lnTo>
                    <a:lnTo>
                      <a:pt x="11135" y="1069"/>
                    </a:lnTo>
                    <a:lnTo>
                      <a:pt x="11123" y="1056"/>
                    </a:lnTo>
                    <a:lnTo>
                      <a:pt x="11112" y="1042"/>
                    </a:lnTo>
                    <a:lnTo>
                      <a:pt x="11101" y="1028"/>
                    </a:lnTo>
                    <a:lnTo>
                      <a:pt x="11092" y="1015"/>
                    </a:lnTo>
                    <a:lnTo>
                      <a:pt x="11083" y="1001"/>
                    </a:lnTo>
                    <a:lnTo>
                      <a:pt x="11073" y="986"/>
                    </a:lnTo>
                    <a:lnTo>
                      <a:pt x="11065" y="971"/>
                    </a:lnTo>
                    <a:lnTo>
                      <a:pt x="11058" y="956"/>
                    </a:lnTo>
                    <a:lnTo>
                      <a:pt x="11051" y="939"/>
                    </a:lnTo>
                    <a:lnTo>
                      <a:pt x="11044" y="923"/>
                    </a:lnTo>
                    <a:lnTo>
                      <a:pt x="11039" y="906"/>
                    </a:lnTo>
                    <a:lnTo>
                      <a:pt x="11033" y="889"/>
                    </a:lnTo>
                    <a:lnTo>
                      <a:pt x="11028" y="871"/>
                    </a:lnTo>
                    <a:lnTo>
                      <a:pt x="11025" y="853"/>
                    </a:lnTo>
                    <a:lnTo>
                      <a:pt x="11020" y="834"/>
                    </a:lnTo>
                    <a:lnTo>
                      <a:pt x="11018" y="815"/>
                    </a:lnTo>
                    <a:lnTo>
                      <a:pt x="11016" y="795"/>
                    </a:lnTo>
                    <a:lnTo>
                      <a:pt x="11013" y="774"/>
                    </a:lnTo>
                    <a:lnTo>
                      <a:pt x="11012" y="753"/>
                    </a:lnTo>
                    <a:lnTo>
                      <a:pt x="11010" y="709"/>
                    </a:lnTo>
                    <a:lnTo>
                      <a:pt x="11011" y="662"/>
                    </a:lnTo>
                    <a:lnTo>
                      <a:pt x="11014" y="611"/>
                    </a:lnTo>
                    <a:lnTo>
                      <a:pt x="11019" y="558"/>
                    </a:lnTo>
                    <a:lnTo>
                      <a:pt x="11024" y="528"/>
                    </a:lnTo>
                    <a:lnTo>
                      <a:pt x="11031" y="499"/>
                    </a:lnTo>
                    <a:lnTo>
                      <a:pt x="11039" y="470"/>
                    </a:lnTo>
                    <a:lnTo>
                      <a:pt x="11049" y="441"/>
                    </a:lnTo>
                    <a:lnTo>
                      <a:pt x="11061" y="414"/>
                    </a:lnTo>
                    <a:lnTo>
                      <a:pt x="11073" y="387"/>
                    </a:lnTo>
                    <a:lnTo>
                      <a:pt x="11088" y="361"/>
                    </a:lnTo>
                    <a:lnTo>
                      <a:pt x="11105" y="335"/>
                    </a:lnTo>
                    <a:lnTo>
                      <a:pt x="11122" y="311"/>
                    </a:lnTo>
                    <a:lnTo>
                      <a:pt x="11140" y="287"/>
                    </a:lnTo>
                    <a:lnTo>
                      <a:pt x="11160" y="263"/>
                    </a:lnTo>
                    <a:lnTo>
                      <a:pt x="11181" y="240"/>
                    </a:lnTo>
                    <a:lnTo>
                      <a:pt x="11203" y="218"/>
                    </a:lnTo>
                    <a:lnTo>
                      <a:pt x="11225" y="199"/>
                    </a:lnTo>
                    <a:lnTo>
                      <a:pt x="11249" y="178"/>
                    </a:lnTo>
                    <a:lnTo>
                      <a:pt x="11273" y="159"/>
                    </a:lnTo>
                    <a:lnTo>
                      <a:pt x="11299" y="141"/>
                    </a:lnTo>
                    <a:lnTo>
                      <a:pt x="11325" y="125"/>
                    </a:lnTo>
                    <a:lnTo>
                      <a:pt x="11351" y="109"/>
                    </a:lnTo>
                    <a:lnTo>
                      <a:pt x="11378" y="94"/>
                    </a:lnTo>
                    <a:lnTo>
                      <a:pt x="11406" y="80"/>
                    </a:lnTo>
                    <a:lnTo>
                      <a:pt x="11434" y="66"/>
                    </a:lnTo>
                    <a:lnTo>
                      <a:pt x="11462" y="54"/>
                    </a:lnTo>
                    <a:lnTo>
                      <a:pt x="11490" y="44"/>
                    </a:lnTo>
                    <a:lnTo>
                      <a:pt x="11519" y="35"/>
                    </a:lnTo>
                    <a:lnTo>
                      <a:pt x="11548" y="25"/>
                    </a:lnTo>
                    <a:lnTo>
                      <a:pt x="11577" y="19"/>
                    </a:lnTo>
                    <a:lnTo>
                      <a:pt x="11605" y="13"/>
                    </a:lnTo>
                    <a:lnTo>
                      <a:pt x="11634" y="7"/>
                    </a:lnTo>
                    <a:lnTo>
                      <a:pt x="11663" y="4"/>
                    </a:lnTo>
                    <a:lnTo>
                      <a:pt x="11690" y="1"/>
                    </a:lnTo>
                    <a:lnTo>
                      <a:pt x="11718"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33" name="Freeform 8"/>
              <p:cNvSpPr>
                <a:spLocks/>
              </p:cNvSpPr>
              <p:nvPr/>
            </p:nvSpPr>
            <p:spPr bwMode="auto">
              <a:xfrm>
                <a:off x="5148262" y="2136775"/>
                <a:ext cx="4695826" cy="492124"/>
              </a:xfrm>
              <a:custGeom>
                <a:avLst/>
                <a:gdLst>
                  <a:gd name="T0" fmla="*/ 0 w 8874"/>
                  <a:gd name="T1" fmla="*/ 0 h 929"/>
                  <a:gd name="T2" fmla="*/ 8874 w 8874"/>
                  <a:gd name="T3" fmla="*/ 0 h 929"/>
                  <a:gd name="T4" fmla="*/ 8874 w 8874"/>
                  <a:gd name="T5" fmla="*/ 929 h 929"/>
                  <a:gd name="T6" fmla="*/ 1 w 8874"/>
                  <a:gd name="T7" fmla="*/ 929 h 929"/>
                  <a:gd name="T8" fmla="*/ 22 w 8874"/>
                  <a:gd name="T9" fmla="*/ 906 h 929"/>
                  <a:gd name="T10" fmla="*/ 42 w 8874"/>
                  <a:gd name="T11" fmla="*/ 882 h 929"/>
                  <a:gd name="T12" fmla="*/ 61 w 8874"/>
                  <a:gd name="T13" fmla="*/ 857 h 929"/>
                  <a:gd name="T14" fmla="*/ 78 w 8874"/>
                  <a:gd name="T15" fmla="*/ 831 h 929"/>
                  <a:gd name="T16" fmla="*/ 94 w 8874"/>
                  <a:gd name="T17" fmla="*/ 804 h 929"/>
                  <a:gd name="T18" fmla="*/ 109 w 8874"/>
                  <a:gd name="T19" fmla="*/ 776 h 929"/>
                  <a:gd name="T20" fmla="*/ 123 w 8874"/>
                  <a:gd name="T21" fmla="*/ 748 h 929"/>
                  <a:gd name="T22" fmla="*/ 136 w 8874"/>
                  <a:gd name="T23" fmla="*/ 719 h 929"/>
                  <a:gd name="T24" fmla="*/ 147 w 8874"/>
                  <a:gd name="T25" fmla="*/ 690 h 929"/>
                  <a:gd name="T26" fmla="*/ 157 w 8874"/>
                  <a:gd name="T27" fmla="*/ 659 h 929"/>
                  <a:gd name="T28" fmla="*/ 166 w 8874"/>
                  <a:gd name="T29" fmla="*/ 629 h 929"/>
                  <a:gd name="T30" fmla="*/ 173 w 8874"/>
                  <a:gd name="T31" fmla="*/ 596 h 929"/>
                  <a:gd name="T32" fmla="*/ 177 w 8874"/>
                  <a:gd name="T33" fmla="*/ 565 h 929"/>
                  <a:gd name="T34" fmla="*/ 182 w 8874"/>
                  <a:gd name="T35" fmla="*/ 531 h 929"/>
                  <a:gd name="T36" fmla="*/ 184 w 8874"/>
                  <a:gd name="T37" fmla="*/ 499 h 929"/>
                  <a:gd name="T38" fmla="*/ 186 w 8874"/>
                  <a:gd name="T39" fmla="*/ 466 h 929"/>
                  <a:gd name="T40" fmla="*/ 184 w 8874"/>
                  <a:gd name="T41" fmla="*/ 432 h 929"/>
                  <a:gd name="T42" fmla="*/ 182 w 8874"/>
                  <a:gd name="T43" fmla="*/ 399 h 929"/>
                  <a:gd name="T44" fmla="*/ 177 w 8874"/>
                  <a:gd name="T45" fmla="*/ 366 h 929"/>
                  <a:gd name="T46" fmla="*/ 173 w 8874"/>
                  <a:gd name="T47" fmla="*/ 334 h 929"/>
                  <a:gd name="T48" fmla="*/ 165 w 8874"/>
                  <a:gd name="T49" fmla="*/ 303 h 929"/>
                  <a:gd name="T50" fmla="*/ 157 w 8874"/>
                  <a:gd name="T51" fmla="*/ 272 h 929"/>
                  <a:gd name="T52" fmla="*/ 146 w 8874"/>
                  <a:gd name="T53" fmla="*/ 240 h 929"/>
                  <a:gd name="T54" fmla="*/ 136 w 8874"/>
                  <a:gd name="T55" fmla="*/ 211 h 929"/>
                  <a:gd name="T56" fmla="*/ 123 w 8874"/>
                  <a:gd name="T57" fmla="*/ 181 h 929"/>
                  <a:gd name="T58" fmla="*/ 109 w 8874"/>
                  <a:gd name="T59" fmla="*/ 154 h 929"/>
                  <a:gd name="T60" fmla="*/ 93 w 8874"/>
                  <a:gd name="T61" fmla="*/ 126 h 929"/>
                  <a:gd name="T62" fmla="*/ 77 w 8874"/>
                  <a:gd name="T63" fmla="*/ 98 h 929"/>
                  <a:gd name="T64" fmla="*/ 60 w 8874"/>
                  <a:gd name="T65" fmla="*/ 73 h 929"/>
                  <a:gd name="T66" fmla="*/ 40 w 8874"/>
                  <a:gd name="T67" fmla="*/ 47 h 929"/>
                  <a:gd name="T68" fmla="*/ 20 w 8874"/>
                  <a:gd name="T69" fmla="*/ 23 h 929"/>
                  <a:gd name="T70" fmla="*/ 0 w 8874"/>
                  <a:gd name="T7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74" h="929">
                    <a:moveTo>
                      <a:pt x="0" y="0"/>
                    </a:moveTo>
                    <a:lnTo>
                      <a:pt x="8874" y="0"/>
                    </a:lnTo>
                    <a:lnTo>
                      <a:pt x="8874" y="929"/>
                    </a:lnTo>
                    <a:lnTo>
                      <a:pt x="1" y="929"/>
                    </a:lnTo>
                    <a:lnTo>
                      <a:pt x="22" y="906"/>
                    </a:lnTo>
                    <a:lnTo>
                      <a:pt x="42" y="882"/>
                    </a:lnTo>
                    <a:lnTo>
                      <a:pt x="61" y="857"/>
                    </a:lnTo>
                    <a:lnTo>
                      <a:pt x="78" y="831"/>
                    </a:lnTo>
                    <a:lnTo>
                      <a:pt x="94" y="804"/>
                    </a:lnTo>
                    <a:lnTo>
                      <a:pt x="109" y="776"/>
                    </a:lnTo>
                    <a:lnTo>
                      <a:pt x="123" y="748"/>
                    </a:lnTo>
                    <a:lnTo>
                      <a:pt x="136" y="719"/>
                    </a:lnTo>
                    <a:lnTo>
                      <a:pt x="147" y="690"/>
                    </a:lnTo>
                    <a:lnTo>
                      <a:pt x="157" y="659"/>
                    </a:lnTo>
                    <a:lnTo>
                      <a:pt x="166" y="629"/>
                    </a:lnTo>
                    <a:lnTo>
                      <a:pt x="173" y="596"/>
                    </a:lnTo>
                    <a:lnTo>
                      <a:pt x="177" y="565"/>
                    </a:lnTo>
                    <a:lnTo>
                      <a:pt x="182" y="531"/>
                    </a:lnTo>
                    <a:lnTo>
                      <a:pt x="184" y="499"/>
                    </a:lnTo>
                    <a:lnTo>
                      <a:pt x="186" y="466"/>
                    </a:lnTo>
                    <a:lnTo>
                      <a:pt x="184" y="432"/>
                    </a:lnTo>
                    <a:lnTo>
                      <a:pt x="182" y="399"/>
                    </a:lnTo>
                    <a:lnTo>
                      <a:pt x="177" y="366"/>
                    </a:lnTo>
                    <a:lnTo>
                      <a:pt x="173" y="334"/>
                    </a:lnTo>
                    <a:lnTo>
                      <a:pt x="165" y="303"/>
                    </a:lnTo>
                    <a:lnTo>
                      <a:pt x="157" y="272"/>
                    </a:lnTo>
                    <a:lnTo>
                      <a:pt x="146" y="240"/>
                    </a:lnTo>
                    <a:lnTo>
                      <a:pt x="136" y="211"/>
                    </a:lnTo>
                    <a:lnTo>
                      <a:pt x="123" y="181"/>
                    </a:lnTo>
                    <a:lnTo>
                      <a:pt x="109" y="154"/>
                    </a:lnTo>
                    <a:lnTo>
                      <a:pt x="93" y="126"/>
                    </a:lnTo>
                    <a:lnTo>
                      <a:pt x="77" y="98"/>
                    </a:lnTo>
                    <a:lnTo>
                      <a:pt x="60" y="73"/>
                    </a:lnTo>
                    <a:lnTo>
                      <a:pt x="40" y="47"/>
                    </a:lnTo>
                    <a:lnTo>
                      <a:pt x="20" y="23"/>
                    </a:lnTo>
                    <a:lnTo>
                      <a:pt x="0"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34" name="Freeform 9"/>
              <p:cNvSpPr>
                <a:spLocks/>
              </p:cNvSpPr>
              <p:nvPr/>
            </p:nvSpPr>
            <p:spPr bwMode="auto">
              <a:xfrm>
                <a:off x="2865441" y="2136775"/>
                <a:ext cx="1762127" cy="492124"/>
              </a:xfrm>
              <a:custGeom>
                <a:avLst/>
                <a:gdLst>
                  <a:gd name="T0" fmla="*/ 0 w 3330"/>
                  <a:gd name="T1" fmla="*/ 929 h 929"/>
                  <a:gd name="T2" fmla="*/ 0 w 3330"/>
                  <a:gd name="T3" fmla="*/ 0 h 929"/>
                  <a:gd name="T4" fmla="*/ 3330 w 3330"/>
                  <a:gd name="T5" fmla="*/ 0 h 929"/>
                  <a:gd name="T6" fmla="*/ 3309 w 3330"/>
                  <a:gd name="T7" fmla="*/ 23 h 929"/>
                  <a:gd name="T8" fmla="*/ 3289 w 3330"/>
                  <a:gd name="T9" fmla="*/ 47 h 929"/>
                  <a:gd name="T10" fmla="*/ 3270 w 3330"/>
                  <a:gd name="T11" fmla="*/ 73 h 929"/>
                  <a:gd name="T12" fmla="*/ 3252 w 3330"/>
                  <a:gd name="T13" fmla="*/ 98 h 929"/>
                  <a:gd name="T14" fmla="*/ 3236 w 3330"/>
                  <a:gd name="T15" fmla="*/ 126 h 929"/>
                  <a:gd name="T16" fmla="*/ 3221 w 3330"/>
                  <a:gd name="T17" fmla="*/ 154 h 929"/>
                  <a:gd name="T18" fmla="*/ 3207 w 3330"/>
                  <a:gd name="T19" fmla="*/ 181 h 929"/>
                  <a:gd name="T20" fmla="*/ 3194 w 3330"/>
                  <a:gd name="T21" fmla="*/ 211 h 929"/>
                  <a:gd name="T22" fmla="*/ 3183 w 3330"/>
                  <a:gd name="T23" fmla="*/ 240 h 929"/>
                  <a:gd name="T24" fmla="*/ 3172 w 3330"/>
                  <a:gd name="T25" fmla="*/ 272 h 929"/>
                  <a:gd name="T26" fmla="*/ 3164 w 3330"/>
                  <a:gd name="T27" fmla="*/ 303 h 929"/>
                  <a:gd name="T28" fmla="*/ 3157 w 3330"/>
                  <a:gd name="T29" fmla="*/ 334 h 929"/>
                  <a:gd name="T30" fmla="*/ 3151 w 3330"/>
                  <a:gd name="T31" fmla="*/ 366 h 929"/>
                  <a:gd name="T32" fmla="*/ 3147 w 3330"/>
                  <a:gd name="T33" fmla="*/ 399 h 929"/>
                  <a:gd name="T34" fmla="*/ 3144 w 3330"/>
                  <a:gd name="T35" fmla="*/ 432 h 929"/>
                  <a:gd name="T36" fmla="*/ 3143 w 3330"/>
                  <a:gd name="T37" fmla="*/ 466 h 929"/>
                  <a:gd name="T38" fmla="*/ 3144 w 3330"/>
                  <a:gd name="T39" fmla="*/ 499 h 929"/>
                  <a:gd name="T40" fmla="*/ 3147 w 3330"/>
                  <a:gd name="T41" fmla="*/ 531 h 929"/>
                  <a:gd name="T42" fmla="*/ 3151 w 3330"/>
                  <a:gd name="T43" fmla="*/ 565 h 929"/>
                  <a:gd name="T44" fmla="*/ 3156 w 3330"/>
                  <a:gd name="T45" fmla="*/ 596 h 929"/>
                  <a:gd name="T46" fmla="*/ 3163 w 3330"/>
                  <a:gd name="T47" fmla="*/ 629 h 929"/>
                  <a:gd name="T48" fmla="*/ 3172 w 3330"/>
                  <a:gd name="T49" fmla="*/ 659 h 929"/>
                  <a:gd name="T50" fmla="*/ 3181 w 3330"/>
                  <a:gd name="T51" fmla="*/ 690 h 929"/>
                  <a:gd name="T52" fmla="*/ 3193 w 3330"/>
                  <a:gd name="T53" fmla="*/ 719 h 929"/>
                  <a:gd name="T54" fmla="*/ 3206 w 3330"/>
                  <a:gd name="T55" fmla="*/ 748 h 929"/>
                  <a:gd name="T56" fmla="*/ 3220 w 3330"/>
                  <a:gd name="T57" fmla="*/ 776 h 929"/>
                  <a:gd name="T58" fmla="*/ 3235 w 3330"/>
                  <a:gd name="T59" fmla="*/ 804 h 929"/>
                  <a:gd name="T60" fmla="*/ 3251 w 3330"/>
                  <a:gd name="T61" fmla="*/ 831 h 929"/>
                  <a:gd name="T62" fmla="*/ 3269 w 3330"/>
                  <a:gd name="T63" fmla="*/ 857 h 929"/>
                  <a:gd name="T64" fmla="*/ 3288 w 3330"/>
                  <a:gd name="T65" fmla="*/ 882 h 929"/>
                  <a:gd name="T66" fmla="*/ 3307 w 3330"/>
                  <a:gd name="T67" fmla="*/ 906 h 929"/>
                  <a:gd name="T68" fmla="*/ 3328 w 3330"/>
                  <a:gd name="T69" fmla="*/ 929 h 929"/>
                  <a:gd name="T70" fmla="*/ 0 w 3330"/>
                  <a:gd name="T71"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30" h="929">
                    <a:moveTo>
                      <a:pt x="0" y="929"/>
                    </a:moveTo>
                    <a:lnTo>
                      <a:pt x="0" y="0"/>
                    </a:lnTo>
                    <a:lnTo>
                      <a:pt x="3330" y="0"/>
                    </a:lnTo>
                    <a:lnTo>
                      <a:pt x="3309" y="23"/>
                    </a:lnTo>
                    <a:lnTo>
                      <a:pt x="3289" y="47"/>
                    </a:lnTo>
                    <a:lnTo>
                      <a:pt x="3270" y="73"/>
                    </a:lnTo>
                    <a:lnTo>
                      <a:pt x="3252" y="98"/>
                    </a:lnTo>
                    <a:lnTo>
                      <a:pt x="3236" y="126"/>
                    </a:lnTo>
                    <a:lnTo>
                      <a:pt x="3221" y="154"/>
                    </a:lnTo>
                    <a:lnTo>
                      <a:pt x="3207" y="181"/>
                    </a:lnTo>
                    <a:lnTo>
                      <a:pt x="3194" y="211"/>
                    </a:lnTo>
                    <a:lnTo>
                      <a:pt x="3183" y="240"/>
                    </a:lnTo>
                    <a:lnTo>
                      <a:pt x="3172" y="272"/>
                    </a:lnTo>
                    <a:lnTo>
                      <a:pt x="3164" y="303"/>
                    </a:lnTo>
                    <a:lnTo>
                      <a:pt x="3157" y="334"/>
                    </a:lnTo>
                    <a:lnTo>
                      <a:pt x="3151" y="366"/>
                    </a:lnTo>
                    <a:lnTo>
                      <a:pt x="3147" y="399"/>
                    </a:lnTo>
                    <a:lnTo>
                      <a:pt x="3144" y="432"/>
                    </a:lnTo>
                    <a:lnTo>
                      <a:pt x="3143" y="466"/>
                    </a:lnTo>
                    <a:lnTo>
                      <a:pt x="3144" y="499"/>
                    </a:lnTo>
                    <a:lnTo>
                      <a:pt x="3147" y="531"/>
                    </a:lnTo>
                    <a:lnTo>
                      <a:pt x="3151" y="565"/>
                    </a:lnTo>
                    <a:lnTo>
                      <a:pt x="3156" y="596"/>
                    </a:lnTo>
                    <a:lnTo>
                      <a:pt x="3163" y="629"/>
                    </a:lnTo>
                    <a:lnTo>
                      <a:pt x="3172" y="659"/>
                    </a:lnTo>
                    <a:lnTo>
                      <a:pt x="3181" y="690"/>
                    </a:lnTo>
                    <a:lnTo>
                      <a:pt x="3193" y="719"/>
                    </a:lnTo>
                    <a:lnTo>
                      <a:pt x="3206" y="748"/>
                    </a:lnTo>
                    <a:lnTo>
                      <a:pt x="3220" y="776"/>
                    </a:lnTo>
                    <a:lnTo>
                      <a:pt x="3235" y="804"/>
                    </a:lnTo>
                    <a:lnTo>
                      <a:pt x="3251" y="831"/>
                    </a:lnTo>
                    <a:lnTo>
                      <a:pt x="3269" y="857"/>
                    </a:lnTo>
                    <a:lnTo>
                      <a:pt x="3288" y="882"/>
                    </a:lnTo>
                    <a:lnTo>
                      <a:pt x="3307" y="906"/>
                    </a:lnTo>
                    <a:lnTo>
                      <a:pt x="3328" y="929"/>
                    </a:lnTo>
                    <a:lnTo>
                      <a:pt x="0" y="929"/>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35" name="Rectangle 10"/>
              <p:cNvSpPr>
                <a:spLocks noChangeArrowheads="1"/>
              </p:cNvSpPr>
              <p:nvPr/>
            </p:nvSpPr>
            <p:spPr bwMode="auto">
              <a:xfrm>
                <a:off x="2871788" y="4232277"/>
                <a:ext cx="6972300" cy="488948"/>
              </a:xfrm>
              <a:prstGeom prst="rect">
                <a:avLst/>
              </a:pr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grpSp>
        <p:pic>
          <p:nvPicPr>
            <p:cNvPr id="29" name="Picture 28"/>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769398" y="32936"/>
              <a:ext cx="1267097" cy="712743"/>
            </a:xfrm>
            <a:prstGeom prst="rect">
              <a:avLst/>
            </a:prstGeom>
          </p:spPr>
        </p:pic>
      </p:grpSp>
    </p:spTree>
    <p:extLst>
      <p:ext uri="{BB962C8B-B14F-4D97-AF65-F5344CB8AC3E}">
        <p14:creationId xmlns:p14="http://schemas.microsoft.com/office/powerpoint/2010/main" val="3611123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2852936"/>
            <a:ext cx="6048672" cy="584775"/>
          </a:xfrm>
          <a:prstGeom prst="rect">
            <a:avLst/>
          </a:prstGeom>
          <a:noFill/>
        </p:spPr>
        <p:txBody>
          <a:bodyPr wrap="square" rtlCol="0">
            <a:spAutoFit/>
          </a:bodyPr>
          <a:lstStyle/>
          <a:p>
            <a:r>
              <a:rPr lang="en-US" sz="3200" b="1" i="1" dirty="0" smtClean="0">
                <a:latin typeface="AR DELANEY" panose="02000000000000000000" pitchFamily="2" charset="0"/>
              </a:rPr>
              <a:t>Ultrasonic Flow Measurement</a:t>
            </a:r>
            <a:endParaRPr lang="en-IN" sz="3200" b="1" i="1" dirty="0">
              <a:latin typeface="AR DELANEY" panose="02000000000000000000" pitchFamily="2" charset="0"/>
            </a:endParaRPr>
          </a:p>
        </p:txBody>
      </p:sp>
      <p:grpSp>
        <p:nvGrpSpPr>
          <p:cNvPr id="6" name="Group 5"/>
          <p:cNvGrpSpPr/>
          <p:nvPr/>
        </p:nvGrpSpPr>
        <p:grpSpPr>
          <a:xfrm>
            <a:off x="62906" y="32937"/>
            <a:ext cx="8973589" cy="672334"/>
            <a:chOff x="62906" y="32936"/>
            <a:chExt cx="8973589" cy="712743"/>
          </a:xfrm>
        </p:grpSpPr>
        <p:grpSp>
          <p:nvGrpSpPr>
            <p:cNvPr id="7" name="Gruppieren 5"/>
            <p:cNvGrpSpPr>
              <a:grpSpLocks noChangeAspect="1"/>
            </p:cNvGrpSpPr>
            <p:nvPr/>
          </p:nvGrpSpPr>
          <p:grpSpPr>
            <a:xfrm>
              <a:off x="62906" y="115458"/>
              <a:ext cx="1842094" cy="494142"/>
              <a:chOff x="61913" y="2136775"/>
              <a:chExt cx="9839699" cy="2584450"/>
            </a:xfrm>
          </p:grpSpPr>
          <p:sp>
            <p:nvSpPr>
              <p:cNvPr id="10" name="Freeform 5"/>
              <p:cNvSpPr>
                <a:spLocks/>
              </p:cNvSpPr>
              <p:nvPr/>
            </p:nvSpPr>
            <p:spPr bwMode="auto">
              <a:xfrm>
                <a:off x="4643439" y="2138366"/>
                <a:ext cx="488952" cy="488948"/>
              </a:xfrm>
              <a:custGeom>
                <a:avLst/>
                <a:gdLst>
                  <a:gd name="T0" fmla="*/ 509 w 924"/>
                  <a:gd name="T1" fmla="*/ 3 h 925"/>
                  <a:gd name="T2" fmla="*/ 577 w 924"/>
                  <a:gd name="T3" fmla="*/ 14 h 925"/>
                  <a:gd name="T4" fmla="*/ 642 w 924"/>
                  <a:gd name="T5" fmla="*/ 36 h 925"/>
                  <a:gd name="T6" fmla="*/ 702 w 924"/>
                  <a:gd name="T7" fmla="*/ 67 h 925"/>
                  <a:gd name="T8" fmla="*/ 756 w 924"/>
                  <a:gd name="T9" fmla="*/ 106 h 925"/>
                  <a:gd name="T10" fmla="*/ 803 w 924"/>
                  <a:gd name="T11" fmla="*/ 152 h 925"/>
                  <a:gd name="T12" fmla="*/ 845 w 924"/>
                  <a:gd name="T13" fmla="*/ 205 h 925"/>
                  <a:gd name="T14" fmla="*/ 878 w 924"/>
                  <a:gd name="T15" fmla="*/ 263 h 925"/>
                  <a:gd name="T16" fmla="*/ 903 w 924"/>
                  <a:gd name="T17" fmla="*/ 325 h 925"/>
                  <a:gd name="T18" fmla="*/ 919 w 924"/>
                  <a:gd name="T19" fmla="*/ 392 h 925"/>
                  <a:gd name="T20" fmla="*/ 924 w 924"/>
                  <a:gd name="T21" fmla="*/ 463 h 925"/>
                  <a:gd name="T22" fmla="*/ 919 w 924"/>
                  <a:gd name="T23" fmla="*/ 533 h 925"/>
                  <a:gd name="T24" fmla="*/ 903 w 924"/>
                  <a:gd name="T25" fmla="*/ 600 h 925"/>
                  <a:gd name="T26" fmla="*/ 878 w 924"/>
                  <a:gd name="T27" fmla="*/ 663 h 925"/>
                  <a:gd name="T28" fmla="*/ 845 w 924"/>
                  <a:gd name="T29" fmla="*/ 720 h 925"/>
                  <a:gd name="T30" fmla="*/ 803 w 924"/>
                  <a:gd name="T31" fmla="*/ 773 h 925"/>
                  <a:gd name="T32" fmla="*/ 756 w 924"/>
                  <a:gd name="T33" fmla="*/ 819 h 925"/>
                  <a:gd name="T34" fmla="*/ 702 w 924"/>
                  <a:gd name="T35" fmla="*/ 858 h 925"/>
                  <a:gd name="T36" fmla="*/ 642 w 924"/>
                  <a:gd name="T37" fmla="*/ 888 h 925"/>
                  <a:gd name="T38" fmla="*/ 577 w 924"/>
                  <a:gd name="T39" fmla="*/ 910 h 925"/>
                  <a:gd name="T40" fmla="*/ 509 w 924"/>
                  <a:gd name="T41" fmla="*/ 922 h 925"/>
                  <a:gd name="T42" fmla="*/ 438 w 924"/>
                  <a:gd name="T43" fmla="*/ 924 h 925"/>
                  <a:gd name="T44" fmla="*/ 369 w 924"/>
                  <a:gd name="T45" fmla="*/ 916 h 925"/>
                  <a:gd name="T46" fmla="*/ 303 w 924"/>
                  <a:gd name="T47" fmla="*/ 897 h 925"/>
                  <a:gd name="T48" fmla="*/ 242 w 924"/>
                  <a:gd name="T49" fmla="*/ 869 h 925"/>
                  <a:gd name="T50" fmla="*/ 186 w 924"/>
                  <a:gd name="T51" fmla="*/ 832 h 925"/>
                  <a:gd name="T52" fmla="*/ 136 w 924"/>
                  <a:gd name="T53" fmla="*/ 790 h 925"/>
                  <a:gd name="T54" fmla="*/ 92 w 924"/>
                  <a:gd name="T55" fmla="*/ 739 h 925"/>
                  <a:gd name="T56" fmla="*/ 56 w 924"/>
                  <a:gd name="T57" fmla="*/ 682 h 925"/>
                  <a:gd name="T58" fmla="*/ 28 w 924"/>
                  <a:gd name="T59" fmla="*/ 621 h 925"/>
                  <a:gd name="T60" fmla="*/ 10 w 924"/>
                  <a:gd name="T61" fmla="*/ 555 h 925"/>
                  <a:gd name="T62" fmla="*/ 0 w 924"/>
                  <a:gd name="T63" fmla="*/ 487 h 925"/>
                  <a:gd name="T64" fmla="*/ 3 w 924"/>
                  <a:gd name="T65" fmla="*/ 415 h 925"/>
                  <a:gd name="T66" fmla="*/ 14 w 924"/>
                  <a:gd name="T67" fmla="*/ 347 h 925"/>
                  <a:gd name="T68" fmla="*/ 36 w 924"/>
                  <a:gd name="T69" fmla="*/ 284 h 925"/>
                  <a:gd name="T70" fmla="*/ 67 w 924"/>
                  <a:gd name="T71" fmla="*/ 223 h 925"/>
                  <a:gd name="T72" fmla="*/ 106 w 924"/>
                  <a:gd name="T73" fmla="*/ 169 h 925"/>
                  <a:gd name="T74" fmla="*/ 152 w 924"/>
                  <a:gd name="T75" fmla="*/ 121 h 925"/>
                  <a:gd name="T76" fmla="*/ 204 w 924"/>
                  <a:gd name="T77" fmla="*/ 79 h 925"/>
                  <a:gd name="T78" fmla="*/ 261 w 924"/>
                  <a:gd name="T79" fmla="*/ 46 h 925"/>
                  <a:gd name="T80" fmla="*/ 325 w 924"/>
                  <a:gd name="T81" fmla="*/ 21 h 925"/>
                  <a:gd name="T82" fmla="*/ 392 w 924"/>
                  <a:gd name="T83" fmla="*/ 5 h 925"/>
                  <a:gd name="T84" fmla="*/ 463 w 924"/>
                  <a:gd name="T85"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4" h="925">
                    <a:moveTo>
                      <a:pt x="463" y="0"/>
                    </a:moveTo>
                    <a:lnTo>
                      <a:pt x="486" y="0"/>
                    </a:lnTo>
                    <a:lnTo>
                      <a:pt x="509" y="3"/>
                    </a:lnTo>
                    <a:lnTo>
                      <a:pt x="532" y="5"/>
                    </a:lnTo>
                    <a:lnTo>
                      <a:pt x="555" y="10"/>
                    </a:lnTo>
                    <a:lnTo>
                      <a:pt x="577" y="14"/>
                    </a:lnTo>
                    <a:lnTo>
                      <a:pt x="599" y="21"/>
                    </a:lnTo>
                    <a:lnTo>
                      <a:pt x="621" y="28"/>
                    </a:lnTo>
                    <a:lnTo>
                      <a:pt x="642" y="36"/>
                    </a:lnTo>
                    <a:lnTo>
                      <a:pt x="662" y="46"/>
                    </a:lnTo>
                    <a:lnTo>
                      <a:pt x="682" y="56"/>
                    </a:lnTo>
                    <a:lnTo>
                      <a:pt x="702" y="67"/>
                    </a:lnTo>
                    <a:lnTo>
                      <a:pt x="720" y="79"/>
                    </a:lnTo>
                    <a:lnTo>
                      <a:pt x="739" y="93"/>
                    </a:lnTo>
                    <a:lnTo>
                      <a:pt x="756" y="106"/>
                    </a:lnTo>
                    <a:lnTo>
                      <a:pt x="772" y="121"/>
                    </a:lnTo>
                    <a:lnTo>
                      <a:pt x="788" y="136"/>
                    </a:lnTo>
                    <a:lnTo>
                      <a:pt x="803" y="152"/>
                    </a:lnTo>
                    <a:lnTo>
                      <a:pt x="818" y="169"/>
                    </a:lnTo>
                    <a:lnTo>
                      <a:pt x="832" y="186"/>
                    </a:lnTo>
                    <a:lnTo>
                      <a:pt x="845" y="205"/>
                    </a:lnTo>
                    <a:lnTo>
                      <a:pt x="857" y="223"/>
                    </a:lnTo>
                    <a:lnTo>
                      <a:pt x="868" y="243"/>
                    </a:lnTo>
                    <a:lnTo>
                      <a:pt x="878" y="263"/>
                    </a:lnTo>
                    <a:lnTo>
                      <a:pt x="888" y="284"/>
                    </a:lnTo>
                    <a:lnTo>
                      <a:pt x="896" y="304"/>
                    </a:lnTo>
                    <a:lnTo>
                      <a:pt x="903" y="325"/>
                    </a:lnTo>
                    <a:lnTo>
                      <a:pt x="910" y="347"/>
                    </a:lnTo>
                    <a:lnTo>
                      <a:pt x="914" y="370"/>
                    </a:lnTo>
                    <a:lnTo>
                      <a:pt x="919" y="392"/>
                    </a:lnTo>
                    <a:lnTo>
                      <a:pt x="921" y="415"/>
                    </a:lnTo>
                    <a:lnTo>
                      <a:pt x="924" y="440"/>
                    </a:lnTo>
                    <a:lnTo>
                      <a:pt x="924" y="463"/>
                    </a:lnTo>
                    <a:lnTo>
                      <a:pt x="924" y="487"/>
                    </a:lnTo>
                    <a:lnTo>
                      <a:pt x="921" y="510"/>
                    </a:lnTo>
                    <a:lnTo>
                      <a:pt x="919" y="533"/>
                    </a:lnTo>
                    <a:lnTo>
                      <a:pt x="914" y="555"/>
                    </a:lnTo>
                    <a:lnTo>
                      <a:pt x="910" y="578"/>
                    </a:lnTo>
                    <a:lnTo>
                      <a:pt x="903" y="600"/>
                    </a:lnTo>
                    <a:lnTo>
                      <a:pt x="896" y="621"/>
                    </a:lnTo>
                    <a:lnTo>
                      <a:pt x="888" y="642"/>
                    </a:lnTo>
                    <a:lnTo>
                      <a:pt x="878" y="663"/>
                    </a:lnTo>
                    <a:lnTo>
                      <a:pt x="868" y="682"/>
                    </a:lnTo>
                    <a:lnTo>
                      <a:pt x="857" y="702"/>
                    </a:lnTo>
                    <a:lnTo>
                      <a:pt x="845" y="720"/>
                    </a:lnTo>
                    <a:lnTo>
                      <a:pt x="832" y="739"/>
                    </a:lnTo>
                    <a:lnTo>
                      <a:pt x="818" y="756"/>
                    </a:lnTo>
                    <a:lnTo>
                      <a:pt x="803" y="773"/>
                    </a:lnTo>
                    <a:lnTo>
                      <a:pt x="788" y="790"/>
                    </a:lnTo>
                    <a:lnTo>
                      <a:pt x="772" y="805"/>
                    </a:lnTo>
                    <a:lnTo>
                      <a:pt x="756" y="819"/>
                    </a:lnTo>
                    <a:lnTo>
                      <a:pt x="739" y="832"/>
                    </a:lnTo>
                    <a:lnTo>
                      <a:pt x="720" y="846"/>
                    </a:lnTo>
                    <a:lnTo>
                      <a:pt x="702" y="858"/>
                    </a:lnTo>
                    <a:lnTo>
                      <a:pt x="682" y="869"/>
                    </a:lnTo>
                    <a:lnTo>
                      <a:pt x="662" y="879"/>
                    </a:lnTo>
                    <a:lnTo>
                      <a:pt x="642" y="888"/>
                    </a:lnTo>
                    <a:lnTo>
                      <a:pt x="621" y="897"/>
                    </a:lnTo>
                    <a:lnTo>
                      <a:pt x="599" y="904"/>
                    </a:lnTo>
                    <a:lnTo>
                      <a:pt x="577" y="910"/>
                    </a:lnTo>
                    <a:lnTo>
                      <a:pt x="555" y="916"/>
                    </a:lnTo>
                    <a:lnTo>
                      <a:pt x="532" y="919"/>
                    </a:lnTo>
                    <a:lnTo>
                      <a:pt x="509" y="922"/>
                    </a:lnTo>
                    <a:lnTo>
                      <a:pt x="486" y="924"/>
                    </a:lnTo>
                    <a:lnTo>
                      <a:pt x="463" y="925"/>
                    </a:lnTo>
                    <a:lnTo>
                      <a:pt x="438" y="924"/>
                    </a:lnTo>
                    <a:lnTo>
                      <a:pt x="415" y="922"/>
                    </a:lnTo>
                    <a:lnTo>
                      <a:pt x="392" y="919"/>
                    </a:lnTo>
                    <a:lnTo>
                      <a:pt x="369" y="916"/>
                    </a:lnTo>
                    <a:lnTo>
                      <a:pt x="347" y="910"/>
                    </a:lnTo>
                    <a:lnTo>
                      <a:pt x="325" y="904"/>
                    </a:lnTo>
                    <a:lnTo>
                      <a:pt x="303" y="897"/>
                    </a:lnTo>
                    <a:lnTo>
                      <a:pt x="282" y="888"/>
                    </a:lnTo>
                    <a:lnTo>
                      <a:pt x="261" y="879"/>
                    </a:lnTo>
                    <a:lnTo>
                      <a:pt x="242" y="869"/>
                    </a:lnTo>
                    <a:lnTo>
                      <a:pt x="222" y="858"/>
                    </a:lnTo>
                    <a:lnTo>
                      <a:pt x="204" y="846"/>
                    </a:lnTo>
                    <a:lnTo>
                      <a:pt x="186" y="832"/>
                    </a:lnTo>
                    <a:lnTo>
                      <a:pt x="168" y="819"/>
                    </a:lnTo>
                    <a:lnTo>
                      <a:pt x="152" y="805"/>
                    </a:lnTo>
                    <a:lnTo>
                      <a:pt x="136" y="790"/>
                    </a:lnTo>
                    <a:lnTo>
                      <a:pt x="121" y="773"/>
                    </a:lnTo>
                    <a:lnTo>
                      <a:pt x="106" y="756"/>
                    </a:lnTo>
                    <a:lnTo>
                      <a:pt x="92" y="739"/>
                    </a:lnTo>
                    <a:lnTo>
                      <a:pt x="79" y="720"/>
                    </a:lnTo>
                    <a:lnTo>
                      <a:pt x="67" y="702"/>
                    </a:lnTo>
                    <a:lnTo>
                      <a:pt x="56" y="682"/>
                    </a:lnTo>
                    <a:lnTo>
                      <a:pt x="45" y="663"/>
                    </a:lnTo>
                    <a:lnTo>
                      <a:pt x="36" y="642"/>
                    </a:lnTo>
                    <a:lnTo>
                      <a:pt x="28" y="621"/>
                    </a:lnTo>
                    <a:lnTo>
                      <a:pt x="21" y="600"/>
                    </a:lnTo>
                    <a:lnTo>
                      <a:pt x="14" y="578"/>
                    </a:lnTo>
                    <a:lnTo>
                      <a:pt x="10" y="555"/>
                    </a:lnTo>
                    <a:lnTo>
                      <a:pt x="5" y="533"/>
                    </a:lnTo>
                    <a:lnTo>
                      <a:pt x="3" y="510"/>
                    </a:lnTo>
                    <a:lnTo>
                      <a:pt x="0" y="487"/>
                    </a:lnTo>
                    <a:lnTo>
                      <a:pt x="0" y="463"/>
                    </a:lnTo>
                    <a:lnTo>
                      <a:pt x="0" y="440"/>
                    </a:lnTo>
                    <a:lnTo>
                      <a:pt x="3" y="415"/>
                    </a:lnTo>
                    <a:lnTo>
                      <a:pt x="5" y="392"/>
                    </a:lnTo>
                    <a:lnTo>
                      <a:pt x="10" y="370"/>
                    </a:lnTo>
                    <a:lnTo>
                      <a:pt x="14" y="347"/>
                    </a:lnTo>
                    <a:lnTo>
                      <a:pt x="21" y="325"/>
                    </a:lnTo>
                    <a:lnTo>
                      <a:pt x="28" y="304"/>
                    </a:lnTo>
                    <a:lnTo>
                      <a:pt x="36" y="284"/>
                    </a:lnTo>
                    <a:lnTo>
                      <a:pt x="45" y="263"/>
                    </a:lnTo>
                    <a:lnTo>
                      <a:pt x="56" y="243"/>
                    </a:lnTo>
                    <a:lnTo>
                      <a:pt x="67" y="223"/>
                    </a:lnTo>
                    <a:lnTo>
                      <a:pt x="79" y="205"/>
                    </a:lnTo>
                    <a:lnTo>
                      <a:pt x="92" y="186"/>
                    </a:lnTo>
                    <a:lnTo>
                      <a:pt x="106" y="169"/>
                    </a:lnTo>
                    <a:lnTo>
                      <a:pt x="121" y="152"/>
                    </a:lnTo>
                    <a:lnTo>
                      <a:pt x="136" y="136"/>
                    </a:lnTo>
                    <a:lnTo>
                      <a:pt x="152" y="121"/>
                    </a:lnTo>
                    <a:lnTo>
                      <a:pt x="168" y="106"/>
                    </a:lnTo>
                    <a:lnTo>
                      <a:pt x="186" y="93"/>
                    </a:lnTo>
                    <a:lnTo>
                      <a:pt x="204" y="79"/>
                    </a:lnTo>
                    <a:lnTo>
                      <a:pt x="222" y="67"/>
                    </a:lnTo>
                    <a:lnTo>
                      <a:pt x="242" y="56"/>
                    </a:lnTo>
                    <a:lnTo>
                      <a:pt x="261" y="46"/>
                    </a:lnTo>
                    <a:lnTo>
                      <a:pt x="282" y="36"/>
                    </a:lnTo>
                    <a:lnTo>
                      <a:pt x="303" y="28"/>
                    </a:lnTo>
                    <a:lnTo>
                      <a:pt x="325" y="21"/>
                    </a:lnTo>
                    <a:lnTo>
                      <a:pt x="347" y="14"/>
                    </a:lnTo>
                    <a:lnTo>
                      <a:pt x="369" y="10"/>
                    </a:lnTo>
                    <a:lnTo>
                      <a:pt x="392" y="5"/>
                    </a:lnTo>
                    <a:lnTo>
                      <a:pt x="415" y="3"/>
                    </a:lnTo>
                    <a:lnTo>
                      <a:pt x="438" y="0"/>
                    </a:lnTo>
                    <a:lnTo>
                      <a:pt x="463"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1" name="Freeform 6"/>
              <p:cNvSpPr>
                <a:spLocks/>
              </p:cNvSpPr>
              <p:nvPr/>
            </p:nvSpPr>
            <p:spPr bwMode="auto">
              <a:xfrm>
                <a:off x="61913" y="2136775"/>
                <a:ext cx="2587624" cy="2582865"/>
              </a:xfrm>
              <a:custGeom>
                <a:avLst/>
                <a:gdLst>
                  <a:gd name="T0" fmla="*/ 3404 w 4890"/>
                  <a:gd name="T1" fmla="*/ 2169 h 4882"/>
                  <a:gd name="T2" fmla="*/ 3443 w 4890"/>
                  <a:gd name="T3" fmla="*/ 2067 h 4882"/>
                  <a:gd name="T4" fmla="*/ 3452 w 4890"/>
                  <a:gd name="T5" fmla="*/ 1962 h 4882"/>
                  <a:gd name="T6" fmla="*/ 3434 w 4890"/>
                  <a:gd name="T7" fmla="*/ 1856 h 4882"/>
                  <a:gd name="T8" fmla="*/ 3388 w 4890"/>
                  <a:gd name="T9" fmla="*/ 1750 h 4882"/>
                  <a:gd name="T10" fmla="*/ 3317 w 4890"/>
                  <a:gd name="T11" fmla="*/ 1649 h 4882"/>
                  <a:gd name="T12" fmla="*/ 3222 w 4890"/>
                  <a:gd name="T13" fmla="*/ 1559 h 4882"/>
                  <a:gd name="T14" fmla="*/ 3118 w 4890"/>
                  <a:gd name="T15" fmla="*/ 1499 h 4882"/>
                  <a:gd name="T16" fmla="*/ 3012 w 4890"/>
                  <a:gd name="T17" fmla="*/ 1465 h 4882"/>
                  <a:gd name="T18" fmla="*/ 2907 w 4890"/>
                  <a:gd name="T19" fmla="*/ 1457 h 4882"/>
                  <a:gd name="T20" fmla="*/ 2805 w 4890"/>
                  <a:gd name="T21" fmla="*/ 1473 h 4882"/>
                  <a:gd name="T22" fmla="*/ 2712 w 4890"/>
                  <a:gd name="T23" fmla="*/ 1511 h 4882"/>
                  <a:gd name="T24" fmla="*/ 2627 w 4890"/>
                  <a:gd name="T25" fmla="*/ 1573 h 4882"/>
                  <a:gd name="T26" fmla="*/ 129 w 4890"/>
                  <a:gd name="T27" fmla="*/ 4045 h 4882"/>
                  <a:gd name="T28" fmla="*/ 69 w 4890"/>
                  <a:gd name="T29" fmla="*/ 4141 h 4882"/>
                  <a:gd name="T30" fmla="*/ 25 w 4890"/>
                  <a:gd name="T31" fmla="*/ 4247 h 4882"/>
                  <a:gd name="T32" fmla="*/ 2 w 4890"/>
                  <a:gd name="T33" fmla="*/ 4359 h 4882"/>
                  <a:gd name="T34" fmla="*/ 5 w 4890"/>
                  <a:gd name="T35" fmla="*/ 4475 h 4882"/>
                  <a:gd name="T36" fmla="*/ 37 w 4890"/>
                  <a:gd name="T37" fmla="*/ 4588 h 4882"/>
                  <a:gd name="T38" fmla="*/ 96 w 4890"/>
                  <a:gd name="T39" fmla="*/ 4688 h 4882"/>
                  <a:gd name="T40" fmla="*/ 163 w 4890"/>
                  <a:gd name="T41" fmla="*/ 4757 h 4882"/>
                  <a:gd name="T42" fmla="*/ 238 w 4890"/>
                  <a:gd name="T43" fmla="*/ 4807 h 4882"/>
                  <a:gd name="T44" fmla="*/ 336 w 4890"/>
                  <a:gd name="T45" fmla="*/ 4847 h 4882"/>
                  <a:gd name="T46" fmla="*/ 515 w 4890"/>
                  <a:gd name="T47" fmla="*/ 4876 h 4882"/>
                  <a:gd name="T48" fmla="*/ 4472 w 4890"/>
                  <a:gd name="T49" fmla="*/ 4879 h 4882"/>
                  <a:gd name="T50" fmla="*/ 4609 w 4890"/>
                  <a:gd name="T51" fmla="*/ 4854 h 4882"/>
                  <a:gd name="T52" fmla="*/ 4715 w 4890"/>
                  <a:gd name="T53" fmla="*/ 4802 h 4882"/>
                  <a:gd name="T54" fmla="*/ 4794 w 4890"/>
                  <a:gd name="T55" fmla="*/ 4725 h 4882"/>
                  <a:gd name="T56" fmla="*/ 4848 w 4890"/>
                  <a:gd name="T57" fmla="*/ 4623 h 4882"/>
                  <a:gd name="T58" fmla="*/ 4879 w 4890"/>
                  <a:gd name="T59" fmla="*/ 4497 h 4882"/>
                  <a:gd name="T60" fmla="*/ 4890 w 4890"/>
                  <a:gd name="T61" fmla="*/ 4350 h 4882"/>
                  <a:gd name="T62" fmla="*/ 4880 w 4890"/>
                  <a:gd name="T63" fmla="*/ 404 h 4882"/>
                  <a:gd name="T64" fmla="*/ 4847 w 4890"/>
                  <a:gd name="T65" fmla="*/ 273 h 4882"/>
                  <a:gd name="T66" fmla="*/ 4787 w 4890"/>
                  <a:gd name="T67" fmla="*/ 166 h 4882"/>
                  <a:gd name="T68" fmla="*/ 4702 w 4890"/>
                  <a:gd name="T69" fmla="*/ 87 h 4882"/>
                  <a:gd name="T70" fmla="*/ 4591 w 4890"/>
                  <a:gd name="T71" fmla="*/ 34 h 4882"/>
                  <a:gd name="T72" fmla="*/ 4455 w 4890"/>
                  <a:gd name="T73" fmla="*/ 5 h 4882"/>
                  <a:gd name="T74" fmla="*/ 507 w 4890"/>
                  <a:gd name="T75" fmla="*/ 1 h 4882"/>
                  <a:gd name="T76" fmla="*/ 364 w 4890"/>
                  <a:gd name="T77" fmla="*/ 24 h 4882"/>
                  <a:gd name="T78" fmla="*/ 244 w 4890"/>
                  <a:gd name="T79" fmla="*/ 73 h 4882"/>
                  <a:gd name="T80" fmla="*/ 147 w 4890"/>
                  <a:gd name="T81" fmla="*/ 147 h 4882"/>
                  <a:gd name="T82" fmla="*/ 76 w 4890"/>
                  <a:gd name="T83" fmla="*/ 244 h 4882"/>
                  <a:gd name="T84" fmla="*/ 30 w 4890"/>
                  <a:gd name="T85" fmla="*/ 362 h 4882"/>
                  <a:gd name="T86" fmla="*/ 12 w 4890"/>
                  <a:gd name="T87" fmla="*/ 499 h 4882"/>
                  <a:gd name="T88" fmla="*/ 936 w 4890"/>
                  <a:gd name="T89" fmla="*/ 1035 h 4882"/>
                  <a:gd name="T90" fmla="*/ 953 w 4890"/>
                  <a:gd name="T91" fmla="*/ 969 h 4882"/>
                  <a:gd name="T92" fmla="*/ 997 w 4890"/>
                  <a:gd name="T93" fmla="*/ 934 h 4882"/>
                  <a:gd name="T94" fmla="*/ 1069 w 4890"/>
                  <a:gd name="T95" fmla="*/ 922 h 4882"/>
                  <a:gd name="T96" fmla="*/ 3894 w 4890"/>
                  <a:gd name="T97" fmla="*/ 931 h 4882"/>
                  <a:gd name="T98" fmla="*/ 3941 w 4890"/>
                  <a:gd name="T99" fmla="*/ 962 h 4882"/>
                  <a:gd name="T100" fmla="*/ 3963 w 4890"/>
                  <a:gd name="T101" fmla="*/ 1021 h 4882"/>
                  <a:gd name="T102" fmla="*/ 3965 w 4890"/>
                  <a:gd name="T103" fmla="*/ 3856 h 4882"/>
                  <a:gd name="T104" fmla="*/ 3942 w 4890"/>
                  <a:gd name="T105" fmla="*/ 3913 h 4882"/>
                  <a:gd name="T106" fmla="*/ 3894 w 4890"/>
                  <a:gd name="T107" fmla="*/ 3947 h 4882"/>
                  <a:gd name="T108" fmla="*/ 1672 w 4890"/>
                  <a:gd name="T109" fmla="*/ 3955 h 4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0" h="4882">
                    <a:moveTo>
                      <a:pt x="3351" y="2246"/>
                    </a:moveTo>
                    <a:lnTo>
                      <a:pt x="3366" y="2228"/>
                    </a:lnTo>
                    <a:lnTo>
                      <a:pt x="3379" y="2208"/>
                    </a:lnTo>
                    <a:lnTo>
                      <a:pt x="3392" y="2188"/>
                    </a:lnTo>
                    <a:lnTo>
                      <a:pt x="3404" y="2169"/>
                    </a:lnTo>
                    <a:lnTo>
                      <a:pt x="3414" y="2149"/>
                    </a:lnTo>
                    <a:lnTo>
                      <a:pt x="3423" y="2128"/>
                    </a:lnTo>
                    <a:lnTo>
                      <a:pt x="3431" y="2109"/>
                    </a:lnTo>
                    <a:lnTo>
                      <a:pt x="3438" y="2088"/>
                    </a:lnTo>
                    <a:lnTo>
                      <a:pt x="3443" y="2067"/>
                    </a:lnTo>
                    <a:lnTo>
                      <a:pt x="3448" y="2046"/>
                    </a:lnTo>
                    <a:lnTo>
                      <a:pt x="3451" y="2025"/>
                    </a:lnTo>
                    <a:lnTo>
                      <a:pt x="3452" y="2005"/>
                    </a:lnTo>
                    <a:lnTo>
                      <a:pt x="3453" y="1983"/>
                    </a:lnTo>
                    <a:lnTo>
                      <a:pt x="3452" y="1962"/>
                    </a:lnTo>
                    <a:lnTo>
                      <a:pt x="3451" y="1940"/>
                    </a:lnTo>
                    <a:lnTo>
                      <a:pt x="3449" y="1919"/>
                    </a:lnTo>
                    <a:lnTo>
                      <a:pt x="3444" y="1898"/>
                    </a:lnTo>
                    <a:lnTo>
                      <a:pt x="3440" y="1876"/>
                    </a:lnTo>
                    <a:lnTo>
                      <a:pt x="3434" y="1856"/>
                    </a:lnTo>
                    <a:lnTo>
                      <a:pt x="3427" y="1834"/>
                    </a:lnTo>
                    <a:lnTo>
                      <a:pt x="3419" y="1813"/>
                    </a:lnTo>
                    <a:lnTo>
                      <a:pt x="3410" y="1792"/>
                    </a:lnTo>
                    <a:lnTo>
                      <a:pt x="3399" y="1771"/>
                    </a:lnTo>
                    <a:lnTo>
                      <a:pt x="3388" y="1750"/>
                    </a:lnTo>
                    <a:lnTo>
                      <a:pt x="3376" y="1730"/>
                    </a:lnTo>
                    <a:lnTo>
                      <a:pt x="3362" y="1709"/>
                    </a:lnTo>
                    <a:lnTo>
                      <a:pt x="3348" y="1688"/>
                    </a:lnTo>
                    <a:lnTo>
                      <a:pt x="3333" y="1668"/>
                    </a:lnTo>
                    <a:lnTo>
                      <a:pt x="3317" y="1649"/>
                    </a:lnTo>
                    <a:lnTo>
                      <a:pt x="3300" y="1628"/>
                    </a:lnTo>
                    <a:lnTo>
                      <a:pt x="3281" y="1610"/>
                    </a:lnTo>
                    <a:lnTo>
                      <a:pt x="3263" y="1590"/>
                    </a:lnTo>
                    <a:lnTo>
                      <a:pt x="3243" y="1574"/>
                    </a:lnTo>
                    <a:lnTo>
                      <a:pt x="3222" y="1559"/>
                    </a:lnTo>
                    <a:lnTo>
                      <a:pt x="3203" y="1544"/>
                    </a:lnTo>
                    <a:lnTo>
                      <a:pt x="3182" y="1531"/>
                    </a:lnTo>
                    <a:lnTo>
                      <a:pt x="3161" y="1519"/>
                    </a:lnTo>
                    <a:lnTo>
                      <a:pt x="3140" y="1508"/>
                    </a:lnTo>
                    <a:lnTo>
                      <a:pt x="3118" y="1499"/>
                    </a:lnTo>
                    <a:lnTo>
                      <a:pt x="3098" y="1489"/>
                    </a:lnTo>
                    <a:lnTo>
                      <a:pt x="3077" y="1482"/>
                    </a:lnTo>
                    <a:lnTo>
                      <a:pt x="3055" y="1475"/>
                    </a:lnTo>
                    <a:lnTo>
                      <a:pt x="3034" y="1470"/>
                    </a:lnTo>
                    <a:lnTo>
                      <a:pt x="3012" y="1465"/>
                    </a:lnTo>
                    <a:lnTo>
                      <a:pt x="2991" y="1462"/>
                    </a:lnTo>
                    <a:lnTo>
                      <a:pt x="2970" y="1459"/>
                    </a:lnTo>
                    <a:lnTo>
                      <a:pt x="2949" y="1457"/>
                    </a:lnTo>
                    <a:lnTo>
                      <a:pt x="2928" y="1457"/>
                    </a:lnTo>
                    <a:lnTo>
                      <a:pt x="2907" y="1457"/>
                    </a:lnTo>
                    <a:lnTo>
                      <a:pt x="2886" y="1458"/>
                    </a:lnTo>
                    <a:lnTo>
                      <a:pt x="2866" y="1460"/>
                    </a:lnTo>
                    <a:lnTo>
                      <a:pt x="2846" y="1464"/>
                    </a:lnTo>
                    <a:lnTo>
                      <a:pt x="2826" y="1467"/>
                    </a:lnTo>
                    <a:lnTo>
                      <a:pt x="2805" y="1473"/>
                    </a:lnTo>
                    <a:lnTo>
                      <a:pt x="2786" y="1479"/>
                    </a:lnTo>
                    <a:lnTo>
                      <a:pt x="2767" y="1486"/>
                    </a:lnTo>
                    <a:lnTo>
                      <a:pt x="2747" y="1493"/>
                    </a:lnTo>
                    <a:lnTo>
                      <a:pt x="2729" y="1502"/>
                    </a:lnTo>
                    <a:lnTo>
                      <a:pt x="2712" y="1511"/>
                    </a:lnTo>
                    <a:lnTo>
                      <a:pt x="2693" y="1522"/>
                    </a:lnTo>
                    <a:lnTo>
                      <a:pt x="2677" y="1533"/>
                    </a:lnTo>
                    <a:lnTo>
                      <a:pt x="2660" y="1545"/>
                    </a:lnTo>
                    <a:lnTo>
                      <a:pt x="2643" y="1559"/>
                    </a:lnTo>
                    <a:lnTo>
                      <a:pt x="2627" y="1573"/>
                    </a:lnTo>
                    <a:lnTo>
                      <a:pt x="187" y="3978"/>
                    </a:lnTo>
                    <a:lnTo>
                      <a:pt x="172" y="3994"/>
                    </a:lnTo>
                    <a:lnTo>
                      <a:pt x="157" y="4010"/>
                    </a:lnTo>
                    <a:lnTo>
                      <a:pt x="143" y="4028"/>
                    </a:lnTo>
                    <a:lnTo>
                      <a:pt x="129" y="4045"/>
                    </a:lnTo>
                    <a:lnTo>
                      <a:pt x="117" y="4064"/>
                    </a:lnTo>
                    <a:lnTo>
                      <a:pt x="104" y="4082"/>
                    </a:lnTo>
                    <a:lnTo>
                      <a:pt x="91" y="4101"/>
                    </a:lnTo>
                    <a:lnTo>
                      <a:pt x="80" y="4121"/>
                    </a:lnTo>
                    <a:lnTo>
                      <a:pt x="69" y="4141"/>
                    </a:lnTo>
                    <a:lnTo>
                      <a:pt x="59" y="4162"/>
                    </a:lnTo>
                    <a:lnTo>
                      <a:pt x="50" y="4183"/>
                    </a:lnTo>
                    <a:lnTo>
                      <a:pt x="40" y="4203"/>
                    </a:lnTo>
                    <a:lnTo>
                      <a:pt x="32" y="4225"/>
                    </a:lnTo>
                    <a:lnTo>
                      <a:pt x="25" y="4247"/>
                    </a:lnTo>
                    <a:lnTo>
                      <a:pt x="18" y="4269"/>
                    </a:lnTo>
                    <a:lnTo>
                      <a:pt x="13" y="4291"/>
                    </a:lnTo>
                    <a:lnTo>
                      <a:pt x="8" y="4314"/>
                    </a:lnTo>
                    <a:lnTo>
                      <a:pt x="5" y="4337"/>
                    </a:lnTo>
                    <a:lnTo>
                      <a:pt x="2" y="4359"/>
                    </a:lnTo>
                    <a:lnTo>
                      <a:pt x="1" y="4383"/>
                    </a:lnTo>
                    <a:lnTo>
                      <a:pt x="0" y="4406"/>
                    </a:lnTo>
                    <a:lnTo>
                      <a:pt x="0" y="4429"/>
                    </a:lnTo>
                    <a:lnTo>
                      <a:pt x="2" y="4452"/>
                    </a:lnTo>
                    <a:lnTo>
                      <a:pt x="5" y="4475"/>
                    </a:lnTo>
                    <a:lnTo>
                      <a:pt x="8" y="4498"/>
                    </a:lnTo>
                    <a:lnTo>
                      <a:pt x="14" y="4521"/>
                    </a:lnTo>
                    <a:lnTo>
                      <a:pt x="20" y="4543"/>
                    </a:lnTo>
                    <a:lnTo>
                      <a:pt x="28" y="4566"/>
                    </a:lnTo>
                    <a:lnTo>
                      <a:pt x="37" y="4588"/>
                    </a:lnTo>
                    <a:lnTo>
                      <a:pt x="46" y="4610"/>
                    </a:lnTo>
                    <a:lnTo>
                      <a:pt x="59" y="4632"/>
                    </a:lnTo>
                    <a:lnTo>
                      <a:pt x="72" y="4654"/>
                    </a:lnTo>
                    <a:lnTo>
                      <a:pt x="83" y="4671"/>
                    </a:lnTo>
                    <a:lnTo>
                      <a:pt x="96" y="4688"/>
                    </a:lnTo>
                    <a:lnTo>
                      <a:pt x="109" y="4704"/>
                    </a:lnTo>
                    <a:lnTo>
                      <a:pt x="121" y="4718"/>
                    </a:lnTo>
                    <a:lnTo>
                      <a:pt x="135" y="4731"/>
                    </a:lnTo>
                    <a:lnTo>
                      <a:pt x="149" y="4744"/>
                    </a:lnTo>
                    <a:lnTo>
                      <a:pt x="163" y="4757"/>
                    </a:lnTo>
                    <a:lnTo>
                      <a:pt x="178" y="4768"/>
                    </a:lnTo>
                    <a:lnTo>
                      <a:pt x="192" y="4779"/>
                    </a:lnTo>
                    <a:lnTo>
                      <a:pt x="207" y="4789"/>
                    </a:lnTo>
                    <a:lnTo>
                      <a:pt x="222" y="4798"/>
                    </a:lnTo>
                    <a:lnTo>
                      <a:pt x="238" y="4807"/>
                    </a:lnTo>
                    <a:lnTo>
                      <a:pt x="253" y="4815"/>
                    </a:lnTo>
                    <a:lnTo>
                      <a:pt x="269" y="4823"/>
                    </a:lnTo>
                    <a:lnTo>
                      <a:pt x="285" y="4830"/>
                    </a:lnTo>
                    <a:lnTo>
                      <a:pt x="303" y="4835"/>
                    </a:lnTo>
                    <a:lnTo>
                      <a:pt x="336" y="4847"/>
                    </a:lnTo>
                    <a:lnTo>
                      <a:pt x="371" y="4855"/>
                    </a:lnTo>
                    <a:lnTo>
                      <a:pt x="406" y="4863"/>
                    </a:lnTo>
                    <a:lnTo>
                      <a:pt x="441" y="4868"/>
                    </a:lnTo>
                    <a:lnTo>
                      <a:pt x="478" y="4872"/>
                    </a:lnTo>
                    <a:lnTo>
                      <a:pt x="515" y="4876"/>
                    </a:lnTo>
                    <a:lnTo>
                      <a:pt x="553" y="4878"/>
                    </a:lnTo>
                    <a:lnTo>
                      <a:pt x="592" y="4879"/>
                    </a:lnTo>
                    <a:lnTo>
                      <a:pt x="4409" y="4882"/>
                    </a:lnTo>
                    <a:lnTo>
                      <a:pt x="4441" y="4881"/>
                    </a:lnTo>
                    <a:lnTo>
                      <a:pt x="4472" y="4879"/>
                    </a:lnTo>
                    <a:lnTo>
                      <a:pt x="4501" y="4876"/>
                    </a:lnTo>
                    <a:lnTo>
                      <a:pt x="4530" y="4872"/>
                    </a:lnTo>
                    <a:lnTo>
                      <a:pt x="4558" y="4867"/>
                    </a:lnTo>
                    <a:lnTo>
                      <a:pt x="4583" y="4861"/>
                    </a:lnTo>
                    <a:lnTo>
                      <a:pt x="4609" y="4854"/>
                    </a:lnTo>
                    <a:lnTo>
                      <a:pt x="4632" y="4846"/>
                    </a:lnTo>
                    <a:lnTo>
                      <a:pt x="4654" y="4837"/>
                    </a:lnTo>
                    <a:lnTo>
                      <a:pt x="4676" y="4826"/>
                    </a:lnTo>
                    <a:lnTo>
                      <a:pt x="4695" y="4815"/>
                    </a:lnTo>
                    <a:lnTo>
                      <a:pt x="4715" y="4802"/>
                    </a:lnTo>
                    <a:lnTo>
                      <a:pt x="4732" y="4788"/>
                    </a:lnTo>
                    <a:lnTo>
                      <a:pt x="4750" y="4774"/>
                    </a:lnTo>
                    <a:lnTo>
                      <a:pt x="4766" y="4758"/>
                    </a:lnTo>
                    <a:lnTo>
                      <a:pt x="4780" y="4742"/>
                    </a:lnTo>
                    <a:lnTo>
                      <a:pt x="4794" y="4725"/>
                    </a:lnTo>
                    <a:lnTo>
                      <a:pt x="4806" y="4706"/>
                    </a:lnTo>
                    <a:lnTo>
                      <a:pt x="4818" y="4686"/>
                    </a:lnTo>
                    <a:lnTo>
                      <a:pt x="4829" y="4667"/>
                    </a:lnTo>
                    <a:lnTo>
                      <a:pt x="4839" y="4645"/>
                    </a:lnTo>
                    <a:lnTo>
                      <a:pt x="4848" y="4623"/>
                    </a:lnTo>
                    <a:lnTo>
                      <a:pt x="4856" y="4600"/>
                    </a:lnTo>
                    <a:lnTo>
                      <a:pt x="4863" y="4576"/>
                    </a:lnTo>
                    <a:lnTo>
                      <a:pt x="4869" y="4550"/>
                    </a:lnTo>
                    <a:lnTo>
                      <a:pt x="4875" y="4525"/>
                    </a:lnTo>
                    <a:lnTo>
                      <a:pt x="4879" y="4497"/>
                    </a:lnTo>
                    <a:lnTo>
                      <a:pt x="4883" y="4469"/>
                    </a:lnTo>
                    <a:lnTo>
                      <a:pt x="4885" y="4441"/>
                    </a:lnTo>
                    <a:lnTo>
                      <a:pt x="4887" y="4411"/>
                    </a:lnTo>
                    <a:lnTo>
                      <a:pt x="4888" y="4381"/>
                    </a:lnTo>
                    <a:lnTo>
                      <a:pt x="4890" y="4350"/>
                    </a:lnTo>
                    <a:lnTo>
                      <a:pt x="4890" y="529"/>
                    </a:lnTo>
                    <a:lnTo>
                      <a:pt x="4888" y="497"/>
                    </a:lnTo>
                    <a:lnTo>
                      <a:pt x="4887" y="464"/>
                    </a:lnTo>
                    <a:lnTo>
                      <a:pt x="4884" y="434"/>
                    </a:lnTo>
                    <a:lnTo>
                      <a:pt x="4880" y="404"/>
                    </a:lnTo>
                    <a:lnTo>
                      <a:pt x="4876" y="376"/>
                    </a:lnTo>
                    <a:lnTo>
                      <a:pt x="4870" y="349"/>
                    </a:lnTo>
                    <a:lnTo>
                      <a:pt x="4863" y="322"/>
                    </a:lnTo>
                    <a:lnTo>
                      <a:pt x="4855" y="297"/>
                    </a:lnTo>
                    <a:lnTo>
                      <a:pt x="4847" y="273"/>
                    </a:lnTo>
                    <a:lnTo>
                      <a:pt x="4836" y="250"/>
                    </a:lnTo>
                    <a:lnTo>
                      <a:pt x="4826" y="228"/>
                    </a:lnTo>
                    <a:lnTo>
                      <a:pt x="4814" y="206"/>
                    </a:lnTo>
                    <a:lnTo>
                      <a:pt x="4801" y="186"/>
                    </a:lnTo>
                    <a:lnTo>
                      <a:pt x="4787" y="166"/>
                    </a:lnTo>
                    <a:lnTo>
                      <a:pt x="4772" y="149"/>
                    </a:lnTo>
                    <a:lnTo>
                      <a:pt x="4757" y="132"/>
                    </a:lnTo>
                    <a:lnTo>
                      <a:pt x="4739" y="116"/>
                    </a:lnTo>
                    <a:lnTo>
                      <a:pt x="4721" y="101"/>
                    </a:lnTo>
                    <a:lnTo>
                      <a:pt x="4702" y="87"/>
                    </a:lnTo>
                    <a:lnTo>
                      <a:pt x="4682" y="74"/>
                    </a:lnTo>
                    <a:lnTo>
                      <a:pt x="4661" y="62"/>
                    </a:lnTo>
                    <a:lnTo>
                      <a:pt x="4639" y="52"/>
                    </a:lnTo>
                    <a:lnTo>
                      <a:pt x="4616" y="42"/>
                    </a:lnTo>
                    <a:lnTo>
                      <a:pt x="4591" y="34"/>
                    </a:lnTo>
                    <a:lnTo>
                      <a:pt x="4566" y="25"/>
                    </a:lnTo>
                    <a:lnTo>
                      <a:pt x="4539" y="18"/>
                    </a:lnTo>
                    <a:lnTo>
                      <a:pt x="4513" y="13"/>
                    </a:lnTo>
                    <a:lnTo>
                      <a:pt x="4484" y="8"/>
                    </a:lnTo>
                    <a:lnTo>
                      <a:pt x="4455" y="5"/>
                    </a:lnTo>
                    <a:lnTo>
                      <a:pt x="4424" y="2"/>
                    </a:lnTo>
                    <a:lnTo>
                      <a:pt x="4393" y="1"/>
                    </a:lnTo>
                    <a:lnTo>
                      <a:pt x="4360" y="0"/>
                    </a:lnTo>
                    <a:lnTo>
                      <a:pt x="540" y="0"/>
                    </a:lnTo>
                    <a:lnTo>
                      <a:pt x="507" y="1"/>
                    </a:lnTo>
                    <a:lnTo>
                      <a:pt x="477" y="3"/>
                    </a:lnTo>
                    <a:lnTo>
                      <a:pt x="447" y="7"/>
                    </a:lnTo>
                    <a:lnTo>
                      <a:pt x="418" y="12"/>
                    </a:lnTo>
                    <a:lnTo>
                      <a:pt x="391" y="17"/>
                    </a:lnTo>
                    <a:lnTo>
                      <a:pt x="364" y="24"/>
                    </a:lnTo>
                    <a:lnTo>
                      <a:pt x="337" y="31"/>
                    </a:lnTo>
                    <a:lnTo>
                      <a:pt x="313" y="40"/>
                    </a:lnTo>
                    <a:lnTo>
                      <a:pt x="289" y="51"/>
                    </a:lnTo>
                    <a:lnTo>
                      <a:pt x="266" y="61"/>
                    </a:lnTo>
                    <a:lnTo>
                      <a:pt x="244" y="73"/>
                    </a:lnTo>
                    <a:lnTo>
                      <a:pt x="222" y="86"/>
                    </a:lnTo>
                    <a:lnTo>
                      <a:pt x="202" y="99"/>
                    </a:lnTo>
                    <a:lnTo>
                      <a:pt x="183" y="114"/>
                    </a:lnTo>
                    <a:lnTo>
                      <a:pt x="164" y="131"/>
                    </a:lnTo>
                    <a:lnTo>
                      <a:pt x="147" y="147"/>
                    </a:lnTo>
                    <a:lnTo>
                      <a:pt x="131" y="164"/>
                    </a:lnTo>
                    <a:lnTo>
                      <a:pt x="116" y="183"/>
                    </a:lnTo>
                    <a:lnTo>
                      <a:pt x="102" y="202"/>
                    </a:lnTo>
                    <a:lnTo>
                      <a:pt x="88" y="223"/>
                    </a:lnTo>
                    <a:lnTo>
                      <a:pt x="76" y="244"/>
                    </a:lnTo>
                    <a:lnTo>
                      <a:pt x="65" y="266"/>
                    </a:lnTo>
                    <a:lnTo>
                      <a:pt x="54" y="289"/>
                    </a:lnTo>
                    <a:lnTo>
                      <a:pt x="45" y="312"/>
                    </a:lnTo>
                    <a:lnTo>
                      <a:pt x="37" y="336"/>
                    </a:lnTo>
                    <a:lnTo>
                      <a:pt x="30" y="362"/>
                    </a:lnTo>
                    <a:lnTo>
                      <a:pt x="24" y="388"/>
                    </a:lnTo>
                    <a:lnTo>
                      <a:pt x="20" y="415"/>
                    </a:lnTo>
                    <a:lnTo>
                      <a:pt x="15" y="443"/>
                    </a:lnTo>
                    <a:lnTo>
                      <a:pt x="13" y="470"/>
                    </a:lnTo>
                    <a:lnTo>
                      <a:pt x="12" y="499"/>
                    </a:lnTo>
                    <a:lnTo>
                      <a:pt x="10" y="529"/>
                    </a:lnTo>
                    <a:lnTo>
                      <a:pt x="10" y="3640"/>
                    </a:lnTo>
                    <a:lnTo>
                      <a:pt x="935" y="2721"/>
                    </a:lnTo>
                    <a:lnTo>
                      <a:pt x="935" y="1053"/>
                    </a:lnTo>
                    <a:lnTo>
                      <a:pt x="936" y="1035"/>
                    </a:lnTo>
                    <a:lnTo>
                      <a:pt x="937" y="1020"/>
                    </a:lnTo>
                    <a:lnTo>
                      <a:pt x="940" y="1005"/>
                    </a:lnTo>
                    <a:lnTo>
                      <a:pt x="944" y="993"/>
                    </a:lnTo>
                    <a:lnTo>
                      <a:pt x="949" y="980"/>
                    </a:lnTo>
                    <a:lnTo>
                      <a:pt x="953" y="969"/>
                    </a:lnTo>
                    <a:lnTo>
                      <a:pt x="960" y="960"/>
                    </a:lnTo>
                    <a:lnTo>
                      <a:pt x="968" y="952"/>
                    </a:lnTo>
                    <a:lnTo>
                      <a:pt x="976" y="945"/>
                    </a:lnTo>
                    <a:lnTo>
                      <a:pt x="986" y="938"/>
                    </a:lnTo>
                    <a:lnTo>
                      <a:pt x="997" y="934"/>
                    </a:lnTo>
                    <a:lnTo>
                      <a:pt x="1009" y="929"/>
                    </a:lnTo>
                    <a:lnTo>
                      <a:pt x="1021" y="927"/>
                    </a:lnTo>
                    <a:lnTo>
                      <a:pt x="1036" y="924"/>
                    </a:lnTo>
                    <a:lnTo>
                      <a:pt x="1051" y="923"/>
                    </a:lnTo>
                    <a:lnTo>
                      <a:pt x="1069" y="922"/>
                    </a:lnTo>
                    <a:lnTo>
                      <a:pt x="3836" y="924"/>
                    </a:lnTo>
                    <a:lnTo>
                      <a:pt x="3852" y="924"/>
                    </a:lnTo>
                    <a:lnTo>
                      <a:pt x="3867" y="925"/>
                    </a:lnTo>
                    <a:lnTo>
                      <a:pt x="3881" y="928"/>
                    </a:lnTo>
                    <a:lnTo>
                      <a:pt x="3894" y="931"/>
                    </a:lnTo>
                    <a:lnTo>
                      <a:pt x="3905" y="935"/>
                    </a:lnTo>
                    <a:lnTo>
                      <a:pt x="3916" y="941"/>
                    </a:lnTo>
                    <a:lnTo>
                      <a:pt x="3925" y="946"/>
                    </a:lnTo>
                    <a:lnTo>
                      <a:pt x="3933" y="954"/>
                    </a:lnTo>
                    <a:lnTo>
                      <a:pt x="3941" y="962"/>
                    </a:lnTo>
                    <a:lnTo>
                      <a:pt x="3947" y="972"/>
                    </a:lnTo>
                    <a:lnTo>
                      <a:pt x="3953" y="983"/>
                    </a:lnTo>
                    <a:lnTo>
                      <a:pt x="3957" y="995"/>
                    </a:lnTo>
                    <a:lnTo>
                      <a:pt x="3961" y="1008"/>
                    </a:lnTo>
                    <a:lnTo>
                      <a:pt x="3963" y="1021"/>
                    </a:lnTo>
                    <a:lnTo>
                      <a:pt x="3964" y="1036"/>
                    </a:lnTo>
                    <a:lnTo>
                      <a:pt x="3965" y="1053"/>
                    </a:lnTo>
                    <a:lnTo>
                      <a:pt x="3966" y="3826"/>
                    </a:lnTo>
                    <a:lnTo>
                      <a:pt x="3966" y="3842"/>
                    </a:lnTo>
                    <a:lnTo>
                      <a:pt x="3965" y="3856"/>
                    </a:lnTo>
                    <a:lnTo>
                      <a:pt x="3962" y="3870"/>
                    </a:lnTo>
                    <a:lnTo>
                      <a:pt x="3958" y="3881"/>
                    </a:lnTo>
                    <a:lnTo>
                      <a:pt x="3955" y="3893"/>
                    </a:lnTo>
                    <a:lnTo>
                      <a:pt x="3949" y="3903"/>
                    </a:lnTo>
                    <a:lnTo>
                      <a:pt x="3942" y="3913"/>
                    </a:lnTo>
                    <a:lnTo>
                      <a:pt x="3935" y="3922"/>
                    </a:lnTo>
                    <a:lnTo>
                      <a:pt x="3926" y="3930"/>
                    </a:lnTo>
                    <a:lnTo>
                      <a:pt x="3917" y="3937"/>
                    </a:lnTo>
                    <a:lnTo>
                      <a:pt x="3905" y="3942"/>
                    </a:lnTo>
                    <a:lnTo>
                      <a:pt x="3894" y="3947"/>
                    </a:lnTo>
                    <a:lnTo>
                      <a:pt x="3881" y="3950"/>
                    </a:lnTo>
                    <a:lnTo>
                      <a:pt x="3867" y="3953"/>
                    </a:lnTo>
                    <a:lnTo>
                      <a:pt x="3852" y="3954"/>
                    </a:lnTo>
                    <a:lnTo>
                      <a:pt x="3836" y="3955"/>
                    </a:lnTo>
                    <a:lnTo>
                      <a:pt x="1672" y="3955"/>
                    </a:lnTo>
                    <a:lnTo>
                      <a:pt x="3351" y="2246"/>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2" name="Freeform 7"/>
              <p:cNvSpPr>
                <a:spLocks/>
              </p:cNvSpPr>
              <p:nvPr/>
            </p:nvSpPr>
            <p:spPr bwMode="auto">
              <a:xfrm>
                <a:off x="2929312" y="2805116"/>
                <a:ext cx="6972300" cy="1235073"/>
              </a:xfrm>
              <a:custGeom>
                <a:avLst/>
                <a:gdLst>
                  <a:gd name="T0" fmla="*/ 12126 w 13175"/>
                  <a:gd name="T1" fmla="*/ 57 h 2333"/>
                  <a:gd name="T2" fmla="*/ 12474 w 13175"/>
                  <a:gd name="T3" fmla="*/ 86 h 2333"/>
                  <a:gd name="T4" fmla="*/ 12345 w 13175"/>
                  <a:gd name="T5" fmla="*/ 608 h 2333"/>
                  <a:gd name="T6" fmla="*/ 12137 w 13175"/>
                  <a:gd name="T7" fmla="*/ 548 h 2333"/>
                  <a:gd name="T8" fmla="*/ 11985 w 13175"/>
                  <a:gd name="T9" fmla="*/ 594 h 2333"/>
                  <a:gd name="T10" fmla="*/ 11921 w 13175"/>
                  <a:gd name="T11" fmla="*/ 706 h 2333"/>
                  <a:gd name="T12" fmla="*/ 11993 w 13175"/>
                  <a:gd name="T13" fmla="*/ 830 h 2333"/>
                  <a:gd name="T14" fmla="*/ 12793 w 13175"/>
                  <a:gd name="T15" fmla="*/ 1087 h 2333"/>
                  <a:gd name="T16" fmla="*/ 13009 w 13175"/>
                  <a:gd name="T17" fmla="*/ 1228 h 2333"/>
                  <a:gd name="T18" fmla="*/ 13131 w 13175"/>
                  <a:gd name="T19" fmla="*/ 1425 h 2333"/>
                  <a:gd name="T20" fmla="*/ 13163 w 13175"/>
                  <a:gd name="T21" fmla="*/ 1671 h 2333"/>
                  <a:gd name="T22" fmla="*/ 13086 w 13175"/>
                  <a:gd name="T23" fmla="*/ 1946 h 2333"/>
                  <a:gd name="T24" fmla="*/ 12908 w 13175"/>
                  <a:gd name="T25" fmla="*/ 2155 h 2333"/>
                  <a:gd name="T26" fmla="*/ 12668 w 13175"/>
                  <a:gd name="T27" fmla="*/ 2285 h 2333"/>
                  <a:gd name="T28" fmla="*/ 12366 w 13175"/>
                  <a:gd name="T29" fmla="*/ 2333 h 2333"/>
                  <a:gd name="T30" fmla="*/ 11940 w 13175"/>
                  <a:gd name="T31" fmla="*/ 2287 h 2333"/>
                  <a:gd name="T32" fmla="*/ 11716 w 13175"/>
                  <a:gd name="T33" fmla="*/ 2199 h 2333"/>
                  <a:gd name="T34" fmla="*/ 9545 w 13175"/>
                  <a:gd name="T35" fmla="*/ 2145 h 2333"/>
                  <a:gd name="T36" fmla="*/ 9293 w 13175"/>
                  <a:gd name="T37" fmla="*/ 2242 h 2333"/>
                  <a:gd name="T38" fmla="*/ 8750 w 13175"/>
                  <a:gd name="T39" fmla="*/ 2257 h 2333"/>
                  <a:gd name="T40" fmla="*/ 8431 w 13175"/>
                  <a:gd name="T41" fmla="*/ 2184 h 2333"/>
                  <a:gd name="T42" fmla="*/ 8186 w 13175"/>
                  <a:gd name="T43" fmla="*/ 2017 h 2333"/>
                  <a:gd name="T44" fmla="*/ 8057 w 13175"/>
                  <a:gd name="T45" fmla="*/ 1767 h 2333"/>
                  <a:gd name="T46" fmla="*/ 4800 w 13175"/>
                  <a:gd name="T47" fmla="*/ 713 h 2333"/>
                  <a:gd name="T48" fmla="*/ 1702 w 13175"/>
                  <a:gd name="T49" fmla="*/ 887 h 2333"/>
                  <a:gd name="T50" fmla="*/ 1669 w 13175"/>
                  <a:gd name="T51" fmla="*/ 795 h 2333"/>
                  <a:gd name="T52" fmla="*/ 1551 w 13175"/>
                  <a:gd name="T53" fmla="*/ 722 h 2333"/>
                  <a:gd name="T54" fmla="*/ 1316 w 13175"/>
                  <a:gd name="T55" fmla="*/ 715 h 2333"/>
                  <a:gd name="T56" fmla="*/ 1138 w 13175"/>
                  <a:gd name="T57" fmla="*/ 844 h 2333"/>
                  <a:gd name="T58" fmla="*/ 197 w 13175"/>
                  <a:gd name="T59" fmla="*/ 1666 h 2333"/>
                  <a:gd name="T60" fmla="*/ 1374 w 13175"/>
                  <a:gd name="T61" fmla="*/ 133 h 2333"/>
                  <a:gd name="T62" fmla="*/ 1691 w 13175"/>
                  <a:gd name="T63" fmla="*/ 61 h 2333"/>
                  <a:gd name="T64" fmla="*/ 2057 w 13175"/>
                  <a:gd name="T65" fmla="*/ 77 h 2333"/>
                  <a:gd name="T66" fmla="*/ 2264 w 13175"/>
                  <a:gd name="T67" fmla="*/ 148 h 2333"/>
                  <a:gd name="T68" fmla="*/ 2429 w 13175"/>
                  <a:gd name="T69" fmla="*/ 267 h 2333"/>
                  <a:gd name="T70" fmla="*/ 2566 w 13175"/>
                  <a:gd name="T71" fmla="*/ 467 h 2333"/>
                  <a:gd name="T72" fmla="*/ 2622 w 13175"/>
                  <a:gd name="T73" fmla="*/ 701 h 2333"/>
                  <a:gd name="T74" fmla="*/ 5881 w 13175"/>
                  <a:gd name="T75" fmla="*/ 711 h 2333"/>
                  <a:gd name="T76" fmla="*/ 8957 w 13175"/>
                  <a:gd name="T77" fmla="*/ 1420 h 2333"/>
                  <a:gd name="T78" fmla="*/ 9008 w 13175"/>
                  <a:gd name="T79" fmla="*/ 1541 h 2333"/>
                  <a:gd name="T80" fmla="*/ 9105 w 13175"/>
                  <a:gd name="T81" fmla="*/ 1626 h 2333"/>
                  <a:gd name="T82" fmla="*/ 9232 w 13175"/>
                  <a:gd name="T83" fmla="*/ 1664 h 2333"/>
                  <a:gd name="T84" fmla="*/ 9400 w 13175"/>
                  <a:gd name="T85" fmla="*/ 1635 h 2333"/>
                  <a:gd name="T86" fmla="*/ 9497 w 13175"/>
                  <a:gd name="T87" fmla="*/ 1560 h 2333"/>
                  <a:gd name="T88" fmla="*/ 9553 w 13175"/>
                  <a:gd name="T89" fmla="*/ 1432 h 2333"/>
                  <a:gd name="T90" fmla="*/ 11700 w 13175"/>
                  <a:gd name="T91" fmla="*/ 1664 h 2333"/>
                  <a:gd name="T92" fmla="*/ 11856 w 13175"/>
                  <a:gd name="T93" fmla="*/ 1771 h 2333"/>
                  <a:gd name="T94" fmla="*/ 12054 w 13175"/>
                  <a:gd name="T95" fmla="*/ 1836 h 2333"/>
                  <a:gd name="T96" fmla="*/ 12224 w 13175"/>
                  <a:gd name="T97" fmla="*/ 1829 h 2333"/>
                  <a:gd name="T98" fmla="*/ 12304 w 13175"/>
                  <a:gd name="T99" fmla="*/ 1730 h 2333"/>
                  <a:gd name="T100" fmla="*/ 12307 w 13175"/>
                  <a:gd name="T101" fmla="*/ 1630 h 2333"/>
                  <a:gd name="T102" fmla="*/ 12241 w 13175"/>
                  <a:gd name="T103" fmla="*/ 1554 h 2333"/>
                  <a:gd name="T104" fmla="*/ 11928 w 13175"/>
                  <a:gd name="T105" fmla="*/ 1442 h 2333"/>
                  <a:gd name="T106" fmla="*/ 11396 w 13175"/>
                  <a:gd name="T107" fmla="*/ 1249 h 2333"/>
                  <a:gd name="T108" fmla="*/ 11173 w 13175"/>
                  <a:gd name="T109" fmla="*/ 1108 h 2333"/>
                  <a:gd name="T110" fmla="*/ 11065 w 13175"/>
                  <a:gd name="T111" fmla="*/ 971 h 2333"/>
                  <a:gd name="T112" fmla="*/ 11018 w 13175"/>
                  <a:gd name="T113" fmla="*/ 815 h 2333"/>
                  <a:gd name="T114" fmla="*/ 11031 w 13175"/>
                  <a:gd name="T115" fmla="*/ 499 h 2333"/>
                  <a:gd name="T116" fmla="*/ 11160 w 13175"/>
                  <a:gd name="T117" fmla="*/ 263 h 2333"/>
                  <a:gd name="T118" fmla="*/ 11378 w 13175"/>
                  <a:gd name="T119" fmla="*/ 94 h 2333"/>
                  <a:gd name="T120" fmla="*/ 11634 w 13175"/>
                  <a:gd name="T121" fmla="*/ 7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75" h="2333">
                    <a:moveTo>
                      <a:pt x="11718" y="0"/>
                    </a:moveTo>
                    <a:lnTo>
                      <a:pt x="11777" y="2"/>
                    </a:lnTo>
                    <a:lnTo>
                      <a:pt x="11832" y="6"/>
                    </a:lnTo>
                    <a:lnTo>
                      <a:pt x="11886" y="10"/>
                    </a:lnTo>
                    <a:lnTo>
                      <a:pt x="11938" y="16"/>
                    </a:lnTo>
                    <a:lnTo>
                      <a:pt x="11986" y="24"/>
                    </a:lnTo>
                    <a:lnTo>
                      <a:pt x="12035" y="34"/>
                    </a:lnTo>
                    <a:lnTo>
                      <a:pt x="12081" y="44"/>
                    </a:lnTo>
                    <a:lnTo>
                      <a:pt x="12126" y="57"/>
                    </a:lnTo>
                    <a:lnTo>
                      <a:pt x="12170" y="71"/>
                    </a:lnTo>
                    <a:lnTo>
                      <a:pt x="12214" y="86"/>
                    </a:lnTo>
                    <a:lnTo>
                      <a:pt x="12256" y="103"/>
                    </a:lnTo>
                    <a:lnTo>
                      <a:pt x="12299" y="123"/>
                    </a:lnTo>
                    <a:lnTo>
                      <a:pt x="12342" y="143"/>
                    </a:lnTo>
                    <a:lnTo>
                      <a:pt x="12385" y="165"/>
                    </a:lnTo>
                    <a:lnTo>
                      <a:pt x="12429" y="190"/>
                    </a:lnTo>
                    <a:lnTo>
                      <a:pt x="12473" y="215"/>
                    </a:lnTo>
                    <a:lnTo>
                      <a:pt x="12474" y="86"/>
                    </a:lnTo>
                    <a:lnTo>
                      <a:pt x="13175" y="84"/>
                    </a:lnTo>
                    <a:lnTo>
                      <a:pt x="13175" y="711"/>
                    </a:lnTo>
                    <a:lnTo>
                      <a:pt x="12475" y="711"/>
                    </a:lnTo>
                    <a:lnTo>
                      <a:pt x="12453" y="690"/>
                    </a:lnTo>
                    <a:lnTo>
                      <a:pt x="12431" y="670"/>
                    </a:lnTo>
                    <a:lnTo>
                      <a:pt x="12410" y="653"/>
                    </a:lnTo>
                    <a:lnTo>
                      <a:pt x="12388" y="637"/>
                    </a:lnTo>
                    <a:lnTo>
                      <a:pt x="12367" y="621"/>
                    </a:lnTo>
                    <a:lnTo>
                      <a:pt x="12345" y="608"/>
                    </a:lnTo>
                    <a:lnTo>
                      <a:pt x="12323" y="595"/>
                    </a:lnTo>
                    <a:lnTo>
                      <a:pt x="12302" y="585"/>
                    </a:lnTo>
                    <a:lnTo>
                      <a:pt x="12280" y="574"/>
                    </a:lnTo>
                    <a:lnTo>
                      <a:pt x="12258" y="566"/>
                    </a:lnTo>
                    <a:lnTo>
                      <a:pt x="12235" y="560"/>
                    </a:lnTo>
                    <a:lnTo>
                      <a:pt x="12211" y="555"/>
                    </a:lnTo>
                    <a:lnTo>
                      <a:pt x="12187" y="551"/>
                    </a:lnTo>
                    <a:lnTo>
                      <a:pt x="12163" y="549"/>
                    </a:lnTo>
                    <a:lnTo>
                      <a:pt x="12137" y="548"/>
                    </a:lnTo>
                    <a:lnTo>
                      <a:pt x="12112" y="549"/>
                    </a:lnTo>
                    <a:lnTo>
                      <a:pt x="12095" y="551"/>
                    </a:lnTo>
                    <a:lnTo>
                      <a:pt x="12076" y="555"/>
                    </a:lnTo>
                    <a:lnTo>
                      <a:pt x="12060" y="558"/>
                    </a:lnTo>
                    <a:lnTo>
                      <a:pt x="12044" y="564"/>
                    </a:lnTo>
                    <a:lnTo>
                      <a:pt x="12028" y="570"/>
                    </a:lnTo>
                    <a:lnTo>
                      <a:pt x="12013" y="578"/>
                    </a:lnTo>
                    <a:lnTo>
                      <a:pt x="11999" y="585"/>
                    </a:lnTo>
                    <a:lnTo>
                      <a:pt x="11985" y="594"/>
                    </a:lnTo>
                    <a:lnTo>
                      <a:pt x="11972" y="603"/>
                    </a:lnTo>
                    <a:lnTo>
                      <a:pt x="11962" y="614"/>
                    </a:lnTo>
                    <a:lnTo>
                      <a:pt x="11951" y="625"/>
                    </a:lnTo>
                    <a:lnTo>
                      <a:pt x="11943" y="637"/>
                    </a:lnTo>
                    <a:lnTo>
                      <a:pt x="11935" y="649"/>
                    </a:lnTo>
                    <a:lnTo>
                      <a:pt x="11930" y="662"/>
                    </a:lnTo>
                    <a:lnTo>
                      <a:pt x="11925" y="676"/>
                    </a:lnTo>
                    <a:lnTo>
                      <a:pt x="11921" y="690"/>
                    </a:lnTo>
                    <a:lnTo>
                      <a:pt x="11921" y="706"/>
                    </a:lnTo>
                    <a:lnTo>
                      <a:pt x="11923" y="722"/>
                    </a:lnTo>
                    <a:lnTo>
                      <a:pt x="11925" y="737"/>
                    </a:lnTo>
                    <a:lnTo>
                      <a:pt x="11930" y="752"/>
                    </a:lnTo>
                    <a:lnTo>
                      <a:pt x="11936" y="766"/>
                    </a:lnTo>
                    <a:lnTo>
                      <a:pt x="11945" y="780"/>
                    </a:lnTo>
                    <a:lnTo>
                      <a:pt x="11954" y="794"/>
                    </a:lnTo>
                    <a:lnTo>
                      <a:pt x="11965" y="807"/>
                    </a:lnTo>
                    <a:lnTo>
                      <a:pt x="11978" y="818"/>
                    </a:lnTo>
                    <a:lnTo>
                      <a:pt x="11993" y="830"/>
                    </a:lnTo>
                    <a:lnTo>
                      <a:pt x="12009" y="841"/>
                    </a:lnTo>
                    <a:lnTo>
                      <a:pt x="12027" y="850"/>
                    </a:lnTo>
                    <a:lnTo>
                      <a:pt x="12046" y="861"/>
                    </a:lnTo>
                    <a:lnTo>
                      <a:pt x="12067" y="870"/>
                    </a:lnTo>
                    <a:lnTo>
                      <a:pt x="12089" y="878"/>
                    </a:lnTo>
                    <a:lnTo>
                      <a:pt x="12113" y="885"/>
                    </a:lnTo>
                    <a:lnTo>
                      <a:pt x="12731" y="1064"/>
                    </a:lnTo>
                    <a:lnTo>
                      <a:pt x="12763" y="1076"/>
                    </a:lnTo>
                    <a:lnTo>
                      <a:pt x="12793" y="1087"/>
                    </a:lnTo>
                    <a:lnTo>
                      <a:pt x="12820" y="1100"/>
                    </a:lnTo>
                    <a:lnTo>
                      <a:pt x="12848" y="1114"/>
                    </a:lnTo>
                    <a:lnTo>
                      <a:pt x="12875" y="1128"/>
                    </a:lnTo>
                    <a:lnTo>
                      <a:pt x="12900" y="1143"/>
                    </a:lnTo>
                    <a:lnTo>
                      <a:pt x="12924" y="1158"/>
                    </a:lnTo>
                    <a:lnTo>
                      <a:pt x="12946" y="1174"/>
                    </a:lnTo>
                    <a:lnTo>
                      <a:pt x="12968" y="1191"/>
                    </a:lnTo>
                    <a:lnTo>
                      <a:pt x="12989" y="1210"/>
                    </a:lnTo>
                    <a:lnTo>
                      <a:pt x="13009" y="1228"/>
                    </a:lnTo>
                    <a:lnTo>
                      <a:pt x="13026" y="1247"/>
                    </a:lnTo>
                    <a:lnTo>
                      <a:pt x="13043" y="1266"/>
                    </a:lnTo>
                    <a:lnTo>
                      <a:pt x="13059" y="1287"/>
                    </a:lnTo>
                    <a:lnTo>
                      <a:pt x="13074" y="1309"/>
                    </a:lnTo>
                    <a:lnTo>
                      <a:pt x="13087" y="1331"/>
                    </a:lnTo>
                    <a:lnTo>
                      <a:pt x="13100" y="1353"/>
                    </a:lnTo>
                    <a:lnTo>
                      <a:pt x="13111" y="1376"/>
                    </a:lnTo>
                    <a:lnTo>
                      <a:pt x="13122" y="1400"/>
                    </a:lnTo>
                    <a:lnTo>
                      <a:pt x="13131" y="1425"/>
                    </a:lnTo>
                    <a:lnTo>
                      <a:pt x="13139" y="1450"/>
                    </a:lnTo>
                    <a:lnTo>
                      <a:pt x="13146" y="1476"/>
                    </a:lnTo>
                    <a:lnTo>
                      <a:pt x="13152" y="1501"/>
                    </a:lnTo>
                    <a:lnTo>
                      <a:pt x="13157" y="1529"/>
                    </a:lnTo>
                    <a:lnTo>
                      <a:pt x="13160" y="1555"/>
                    </a:lnTo>
                    <a:lnTo>
                      <a:pt x="13162" y="1584"/>
                    </a:lnTo>
                    <a:lnTo>
                      <a:pt x="13165" y="1612"/>
                    </a:lnTo>
                    <a:lnTo>
                      <a:pt x="13165" y="1642"/>
                    </a:lnTo>
                    <a:lnTo>
                      <a:pt x="13163" y="1671"/>
                    </a:lnTo>
                    <a:lnTo>
                      <a:pt x="13162" y="1701"/>
                    </a:lnTo>
                    <a:lnTo>
                      <a:pt x="13160" y="1732"/>
                    </a:lnTo>
                    <a:lnTo>
                      <a:pt x="13155" y="1763"/>
                    </a:lnTo>
                    <a:lnTo>
                      <a:pt x="13147" y="1796"/>
                    </a:lnTo>
                    <a:lnTo>
                      <a:pt x="13137" y="1828"/>
                    </a:lnTo>
                    <a:lnTo>
                      <a:pt x="13126" y="1859"/>
                    </a:lnTo>
                    <a:lnTo>
                      <a:pt x="13114" y="1889"/>
                    </a:lnTo>
                    <a:lnTo>
                      <a:pt x="13100" y="1918"/>
                    </a:lnTo>
                    <a:lnTo>
                      <a:pt x="13086" y="1946"/>
                    </a:lnTo>
                    <a:lnTo>
                      <a:pt x="13070" y="1974"/>
                    </a:lnTo>
                    <a:lnTo>
                      <a:pt x="13053" y="1999"/>
                    </a:lnTo>
                    <a:lnTo>
                      <a:pt x="13035" y="2024"/>
                    </a:lnTo>
                    <a:lnTo>
                      <a:pt x="13017" y="2049"/>
                    </a:lnTo>
                    <a:lnTo>
                      <a:pt x="12997" y="2072"/>
                    </a:lnTo>
                    <a:lnTo>
                      <a:pt x="12976" y="2095"/>
                    </a:lnTo>
                    <a:lnTo>
                      <a:pt x="12954" y="2116"/>
                    </a:lnTo>
                    <a:lnTo>
                      <a:pt x="12932" y="2136"/>
                    </a:lnTo>
                    <a:lnTo>
                      <a:pt x="12908" y="2155"/>
                    </a:lnTo>
                    <a:lnTo>
                      <a:pt x="12885" y="2173"/>
                    </a:lnTo>
                    <a:lnTo>
                      <a:pt x="12860" y="2191"/>
                    </a:lnTo>
                    <a:lnTo>
                      <a:pt x="12834" y="2208"/>
                    </a:lnTo>
                    <a:lnTo>
                      <a:pt x="12808" y="2223"/>
                    </a:lnTo>
                    <a:lnTo>
                      <a:pt x="12781" y="2238"/>
                    </a:lnTo>
                    <a:lnTo>
                      <a:pt x="12753" y="2251"/>
                    </a:lnTo>
                    <a:lnTo>
                      <a:pt x="12726" y="2264"/>
                    </a:lnTo>
                    <a:lnTo>
                      <a:pt x="12697" y="2275"/>
                    </a:lnTo>
                    <a:lnTo>
                      <a:pt x="12668" y="2285"/>
                    </a:lnTo>
                    <a:lnTo>
                      <a:pt x="12639" y="2295"/>
                    </a:lnTo>
                    <a:lnTo>
                      <a:pt x="12609" y="2304"/>
                    </a:lnTo>
                    <a:lnTo>
                      <a:pt x="12579" y="2311"/>
                    </a:lnTo>
                    <a:lnTo>
                      <a:pt x="12548" y="2318"/>
                    </a:lnTo>
                    <a:lnTo>
                      <a:pt x="12516" y="2322"/>
                    </a:lnTo>
                    <a:lnTo>
                      <a:pt x="12485" y="2327"/>
                    </a:lnTo>
                    <a:lnTo>
                      <a:pt x="12454" y="2331"/>
                    </a:lnTo>
                    <a:lnTo>
                      <a:pt x="12422" y="2333"/>
                    </a:lnTo>
                    <a:lnTo>
                      <a:pt x="12366" y="2333"/>
                    </a:lnTo>
                    <a:lnTo>
                      <a:pt x="12311" y="2332"/>
                    </a:lnTo>
                    <a:lnTo>
                      <a:pt x="12256" y="2329"/>
                    </a:lnTo>
                    <a:lnTo>
                      <a:pt x="12202" y="2326"/>
                    </a:lnTo>
                    <a:lnTo>
                      <a:pt x="12148" y="2322"/>
                    </a:lnTo>
                    <a:lnTo>
                      <a:pt x="12096" y="2317"/>
                    </a:lnTo>
                    <a:lnTo>
                      <a:pt x="12043" y="2309"/>
                    </a:lnTo>
                    <a:lnTo>
                      <a:pt x="11991" y="2299"/>
                    </a:lnTo>
                    <a:lnTo>
                      <a:pt x="11965" y="2294"/>
                    </a:lnTo>
                    <a:lnTo>
                      <a:pt x="11940" y="2287"/>
                    </a:lnTo>
                    <a:lnTo>
                      <a:pt x="11914" y="2280"/>
                    </a:lnTo>
                    <a:lnTo>
                      <a:pt x="11889" y="2273"/>
                    </a:lnTo>
                    <a:lnTo>
                      <a:pt x="11864" y="2265"/>
                    </a:lnTo>
                    <a:lnTo>
                      <a:pt x="11838" y="2255"/>
                    </a:lnTo>
                    <a:lnTo>
                      <a:pt x="11814" y="2246"/>
                    </a:lnTo>
                    <a:lnTo>
                      <a:pt x="11789" y="2235"/>
                    </a:lnTo>
                    <a:lnTo>
                      <a:pt x="11764" y="2224"/>
                    </a:lnTo>
                    <a:lnTo>
                      <a:pt x="11740" y="2212"/>
                    </a:lnTo>
                    <a:lnTo>
                      <a:pt x="11716" y="2199"/>
                    </a:lnTo>
                    <a:lnTo>
                      <a:pt x="11691" y="2185"/>
                    </a:lnTo>
                    <a:lnTo>
                      <a:pt x="11667" y="2170"/>
                    </a:lnTo>
                    <a:lnTo>
                      <a:pt x="11644" y="2154"/>
                    </a:lnTo>
                    <a:lnTo>
                      <a:pt x="11620" y="2138"/>
                    </a:lnTo>
                    <a:lnTo>
                      <a:pt x="11597" y="2119"/>
                    </a:lnTo>
                    <a:lnTo>
                      <a:pt x="11597" y="2258"/>
                    </a:lnTo>
                    <a:lnTo>
                      <a:pt x="9612" y="2258"/>
                    </a:lnTo>
                    <a:lnTo>
                      <a:pt x="9560" y="2134"/>
                    </a:lnTo>
                    <a:lnTo>
                      <a:pt x="9545" y="2145"/>
                    </a:lnTo>
                    <a:lnTo>
                      <a:pt x="9529" y="2155"/>
                    </a:lnTo>
                    <a:lnTo>
                      <a:pt x="9512" y="2165"/>
                    </a:lnTo>
                    <a:lnTo>
                      <a:pt x="9496" y="2175"/>
                    </a:lnTo>
                    <a:lnTo>
                      <a:pt x="9464" y="2191"/>
                    </a:lnTo>
                    <a:lnTo>
                      <a:pt x="9432" y="2205"/>
                    </a:lnTo>
                    <a:lnTo>
                      <a:pt x="9398" y="2217"/>
                    </a:lnTo>
                    <a:lnTo>
                      <a:pt x="9363" y="2227"/>
                    </a:lnTo>
                    <a:lnTo>
                      <a:pt x="9329" y="2236"/>
                    </a:lnTo>
                    <a:lnTo>
                      <a:pt x="9293" y="2242"/>
                    </a:lnTo>
                    <a:lnTo>
                      <a:pt x="9256" y="2247"/>
                    </a:lnTo>
                    <a:lnTo>
                      <a:pt x="9219" y="2252"/>
                    </a:lnTo>
                    <a:lnTo>
                      <a:pt x="9181" y="2254"/>
                    </a:lnTo>
                    <a:lnTo>
                      <a:pt x="9140" y="2257"/>
                    </a:lnTo>
                    <a:lnTo>
                      <a:pt x="9058" y="2259"/>
                    </a:lnTo>
                    <a:lnTo>
                      <a:pt x="8969" y="2259"/>
                    </a:lnTo>
                    <a:lnTo>
                      <a:pt x="8826" y="2259"/>
                    </a:lnTo>
                    <a:lnTo>
                      <a:pt x="8787" y="2259"/>
                    </a:lnTo>
                    <a:lnTo>
                      <a:pt x="8750" y="2257"/>
                    </a:lnTo>
                    <a:lnTo>
                      <a:pt x="8712" y="2253"/>
                    </a:lnTo>
                    <a:lnTo>
                      <a:pt x="8675" y="2249"/>
                    </a:lnTo>
                    <a:lnTo>
                      <a:pt x="8638" y="2243"/>
                    </a:lnTo>
                    <a:lnTo>
                      <a:pt x="8602" y="2236"/>
                    </a:lnTo>
                    <a:lnTo>
                      <a:pt x="8566" y="2228"/>
                    </a:lnTo>
                    <a:lnTo>
                      <a:pt x="8532" y="2218"/>
                    </a:lnTo>
                    <a:lnTo>
                      <a:pt x="8497" y="2208"/>
                    </a:lnTo>
                    <a:lnTo>
                      <a:pt x="8463" y="2197"/>
                    </a:lnTo>
                    <a:lnTo>
                      <a:pt x="8431" y="2184"/>
                    </a:lnTo>
                    <a:lnTo>
                      <a:pt x="8400" y="2170"/>
                    </a:lnTo>
                    <a:lnTo>
                      <a:pt x="8369" y="2154"/>
                    </a:lnTo>
                    <a:lnTo>
                      <a:pt x="8340" y="2138"/>
                    </a:lnTo>
                    <a:lnTo>
                      <a:pt x="8311" y="2120"/>
                    </a:lnTo>
                    <a:lnTo>
                      <a:pt x="8283" y="2102"/>
                    </a:lnTo>
                    <a:lnTo>
                      <a:pt x="8257" y="2082"/>
                    </a:lnTo>
                    <a:lnTo>
                      <a:pt x="8232" y="2061"/>
                    </a:lnTo>
                    <a:lnTo>
                      <a:pt x="8208" y="2039"/>
                    </a:lnTo>
                    <a:lnTo>
                      <a:pt x="8186" y="2017"/>
                    </a:lnTo>
                    <a:lnTo>
                      <a:pt x="8165" y="1993"/>
                    </a:lnTo>
                    <a:lnTo>
                      <a:pt x="8146" y="1968"/>
                    </a:lnTo>
                    <a:lnTo>
                      <a:pt x="8128" y="1942"/>
                    </a:lnTo>
                    <a:lnTo>
                      <a:pt x="8112" y="1916"/>
                    </a:lnTo>
                    <a:lnTo>
                      <a:pt x="8097" y="1887"/>
                    </a:lnTo>
                    <a:lnTo>
                      <a:pt x="8084" y="1858"/>
                    </a:lnTo>
                    <a:lnTo>
                      <a:pt x="8073" y="1829"/>
                    </a:lnTo>
                    <a:lnTo>
                      <a:pt x="8064" y="1798"/>
                    </a:lnTo>
                    <a:lnTo>
                      <a:pt x="8057" y="1767"/>
                    </a:lnTo>
                    <a:lnTo>
                      <a:pt x="8051" y="1733"/>
                    </a:lnTo>
                    <a:lnTo>
                      <a:pt x="8047" y="1700"/>
                    </a:lnTo>
                    <a:lnTo>
                      <a:pt x="8046" y="1665"/>
                    </a:lnTo>
                    <a:lnTo>
                      <a:pt x="8044" y="1518"/>
                    </a:lnTo>
                    <a:lnTo>
                      <a:pt x="8044" y="713"/>
                    </a:lnTo>
                    <a:lnTo>
                      <a:pt x="7387" y="713"/>
                    </a:lnTo>
                    <a:lnTo>
                      <a:pt x="6552" y="2258"/>
                    </a:lnTo>
                    <a:lnTo>
                      <a:pt x="5686" y="2258"/>
                    </a:lnTo>
                    <a:lnTo>
                      <a:pt x="4800" y="713"/>
                    </a:lnTo>
                    <a:lnTo>
                      <a:pt x="4324" y="713"/>
                    </a:lnTo>
                    <a:lnTo>
                      <a:pt x="4324" y="1665"/>
                    </a:lnTo>
                    <a:lnTo>
                      <a:pt x="4509" y="1665"/>
                    </a:lnTo>
                    <a:lnTo>
                      <a:pt x="4509" y="2259"/>
                    </a:lnTo>
                    <a:lnTo>
                      <a:pt x="1531" y="2259"/>
                    </a:lnTo>
                    <a:lnTo>
                      <a:pt x="1531" y="1666"/>
                    </a:lnTo>
                    <a:lnTo>
                      <a:pt x="1703" y="1666"/>
                    </a:lnTo>
                    <a:lnTo>
                      <a:pt x="1703" y="899"/>
                    </a:lnTo>
                    <a:lnTo>
                      <a:pt x="1702" y="887"/>
                    </a:lnTo>
                    <a:lnTo>
                      <a:pt x="1702" y="876"/>
                    </a:lnTo>
                    <a:lnTo>
                      <a:pt x="1700" y="864"/>
                    </a:lnTo>
                    <a:lnTo>
                      <a:pt x="1698" y="853"/>
                    </a:lnTo>
                    <a:lnTo>
                      <a:pt x="1694" y="842"/>
                    </a:lnTo>
                    <a:lnTo>
                      <a:pt x="1691" y="832"/>
                    </a:lnTo>
                    <a:lnTo>
                      <a:pt x="1686" y="823"/>
                    </a:lnTo>
                    <a:lnTo>
                      <a:pt x="1681" y="813"/>
                    </a:lnTo>
                    <a:lnTo>
                      <a:pt x="1676" y="804"/>
                    </a:lnTo>
                    <a:lnTo>
                      <a:pt x="1669" y="795"/>
                    </a:lnTo>
                    <a:lnTo>
                      <a:pt x="1662" y="787"/>
                    </a:lnTo>
                    <a:lnTo>
                      <a:pt x="1654" y="779"/>
                    </a:lnTo>
                    <a:lnTo>
                      <a:pt x="1646" y="772"/>
                    </a:lnTo>
                    <a:lnTo>
                      <a:pt x="1637" y="765"/>
                    </a:lnTo>
                    <a:lnTo>
                      <a:pt x="1628" y="758"/>
                    </a:lnTo>
                    <a:lnTo>
                      <a:pt x="1618" y="752"/>
                    </a:lnTo>
                    <a:lnTo>
                      <a:pt x="1597" y="741"/>
                    </a:lnTo>
                    <a:lnTo>
                      <a:pt x="1575" y="730"/>
                    </a:lnTo>
                    <a:lnTo>
                      <a:pt x="1551" y="722"/>
                    </a:lnTo>
                    <a:lnTo>
                      <a:pt x="1525" y="715"/>
                    </a:lnTo>
                    <a:lnTo>
                      <a:pt x="1499" y="711"/>
                    </a:lnTo>
                    <a:lnTo>
                      <a:pt x="1471" y="706"/>
                    </a:lnTo>
                    <a:lnTo>
                      <a:pt x="1442" y="705"/>
                    </a:lnTo>
                    <a:lnTo>
                      <a:pt x="1412" y="704"/>
                    </a:lnTo>
                    <a:lnTo>
                      <a:pt x="1387" y="705"/>
                    </a:lnTo>
                    <a:lnTo>
                      <a:pt x="1362" y="706"/>
                    </a:lnTo>
                    <a:lnTo>
                      <a:pt x="1339" y="709"/>
                    </a:lnTo>
                    <a:lnTo>
                      <a:pt x="1316" y="715"/>
                    </a:lnTo>
                    <a:lnTo>
                      <a:pt x="1293" y="721"/>
                    </a:lnTo>
                    <a:lnTo>
                      <a:pt x="1271" y="730"/>
                    </a:lnTo>
                    <a:lnTo>
                      <a:pt x="1250" y="740"/>
                    </a:lnTo>
                    <a:lnTo>
                      <a:pt x="1230" y="752"/>
                    </a:lnTo>
                    <a:lnTo>
                      <a:pt x="1210" y="766"/>
                    </a:lnTo>
                    <a:lnTo>
                      <a:pt x="1190" y="782"/>
                    </a:lnTo>
                    <a:lnTo>
                      <a:pt x="1172" y="801"/>
                    </a:lnTo>
                    <a:lnTo>
                      <a:pt x="1154" y="822"/>
                    </a:lnTo>
                    <a:lnTo>
                      <a:pt x="1138" y="844"/>
                    </a:lnTo>
                    <a:lnTo>
                      <a:pt x="1122" y="869"/>
                    </a:lnTo>
                    <a:lnTo>
                      <a:pt x="1107" y="898"/>
                    </a:lnTo>
                    <a:lnTo>
                      <a:pt x="1093" y="928"/>
                    </a:lnTo>
                    <a:lnTo>
                      <a:pt x="1093" y="1666"/>
                    </a:lnTo>
                    <a:lnTo>
                      <a:pt x="1279" y="1666"/>
                    </a:lnTo>
                    <a:lnTo>
                      <a:pt x="1278" y="2259"/>
                    </a:lnTo>
                    <a:lnTo>
                      <a:pt x="0" y="2259"/>
                    </a:lnTo>
                    <a:lnTo>
                      <a:pt x="1" y="1666"/>
                    </a:lnTo>
                    <a:lnTo>
                      <a:pt x="197" y="1666"/>
                    </a:lnTo>
                    <a:lnTo>
                      <a:pt x="197" y="713"/>
                    </a:lnTo>
                    <a:lnTo>
                      <a:pt x="1" y="713"/>
                    </a:lnTo>
                    <a:lnTo>
                      <a:pt x="1" y="84"/>
                    </a:lnTo>
                    <a:lnTo>
                      <a:pt x="1093" y="84"/>
                    </a:lnTo>
                    <a:lnTo>
                      <a:pt x="1091" y="292"/>
                    </a:lnTo>
                    <a:lnTo>
                      <a:pt x="1278" y="179"/>
                    </a:lnTo>
                    <a:lnTo>
                      <a:pt x="1309" y="162"/>
                    </a:lnTo>
                    <a:lnTo>
                      <a:pt x="1342" y="147"/>
                    </a:lnTo>
                    <a:lnTo>
                      <a:pt x="1374" y="133"/>
                    </a:lnTo>
                    <a:lnTo>
                      <a:pt x="1409" y="120"/>
                    </a:lnTo>
                    <a:lnTo>
                      <a:pt x="1443" y="109"/>
                    </a:lnTo>
                    <a:lnTo>
                      <a:pt x="1478" y="98"/>
                    </a:lnTo>
                    <a:lnTo>
                      <a:pt x="1514" y="89"/>
                    </a:lnTo>
                    <a:lnTo>
                      <a:pt x="1550" y="82"/>
                    </a:lnTo>
                    <a:lnTo>
                      <a:pt x="1585" y="75"/>
                    </a:lnTo>
                    <a:lnTo>
                      <a:pt x="1621" y="69"/>
                    </a:lnTo>
                    <a:lnTo>
                      <a:pt x="1656" y="65"/>
                    </a:lnTo>
                    <a:lnTo>
                      <a:pt x="1691" y="61"/>
                    </a:lnTo>
                    <a:lnTo>
                      <a:pt x="1725" y="59"/>
                    </a:lnTo>
                    <a:lnTo>
                      <a:pt x="1759" y="57"/>
                    </a:lnTo>
                    <a:lnTo>
                      <a:pt x="1791" y="56"/>
                    </a:lnTo>
                    <a:lnTo>
                      <a:pt x="1822" y="56"/>
                    </a:lnTo>
                    <a:lnTo>
                      <a:pt x="1872" y="57"/>
                    </a:lnTo>
                    <a:lnTo>
                      <a:pt x="1919" y="60"/>
                    </a:lnTo>
                    <a:lnTo>
                      <a:pt x="1967" y="64"/>
                    </a:lnTo>
                    <a:lnTo>
                      <a:pt x="2013" y="69"/>
                    </a:lnTo>
                    <a:lnTo>
                      <a:pt x="2057" y="77"/>
                    </a:lnTo>
                    <a:lnTo>
                      <a:pt x="2101" y="87"/>
                    </a:lnTo>
                    <a:lnTo>
                      <a:pt x="2122" y="92"/>
                    </a:lnTo>
                    <a:lnTo>
                      <a:pt x="2142" y="98"/>
                    </a:lnTo>
                    <a:lnTo>
                      <a:pt x="2163" y="105"/>
                    </a:lnTo>
                    <a:lnTo>
                      <a:pt x="2184" y="113"/>
                    </a:lnTo>
                    <a:lnTo>
                      <a:pt x="2205" y="120"/>
                    </a:lnTo>
                    <a:lnTo>
                      <a:pt x="2224" y="129"/>
                    </a:lnTo>
                    <a:lnTo>
                      <a:pt x="2244" y="139"/>
                    </a:lnTo>
                    <a:lnTo>
                      <a:pt x="2264" y="148"/>
                    </a:lnTo>
                    <a:lnTo>
                      <a:pt x="2282" y="158"/>
                    </a:lnTo>
                    <a:lnTo>
                      <a:pt x="2302" y="170"/>
                    </a:lnTo>
                    <a:lnTo>
                      <a:pt x="2320" y="181"/>
                    </a:lnTo>
                    <a:lnTo>
                      <a:pt x="2339" y="194"/>
                    </a:lnTo>
                    <a:lnTo>
                      <a:pt x="2357" y="207"/>
                    </a:lnTo>
                    <a:lnTo>
                      <a:pt x="2376" y="221"/>
                    </a:lnTo>
                    <a:lnTo>
                      <a:pt x="2393" y="236"/>
                    </a:lnTo>
                    <a:lnTo>
                      <a:pt x="2410" y="251"/>
                    </a:lnTo>
                    <a:lnTo>
                      <a:pt x="2429" y="267"/>
                    </a:lnTo>
                    <a:lnTo>
                      <a:pt x="2445" y="284"/>
                    </a:lnTo>
                    <a:lnTo>
                      <a:pt x="2462" y="303"/>
                    </a:lnTo>
                    <a:lnTo>
                      <a:pt x="2480" y="321"/>
                    </a:lnTo>
                    <a:lnTo>
                      <a:pt x="2497" y="346"/>
                    </a:lnTo>
                    <a:lnTo>
                      <a:pt x="2513" y="369"/>
                    </a:lnTo>
                    <a:lnTo>
                      <a:pt x="2528" y="393"/>
                    </a:lnTo>
                    <a:lnTo>
                      <a:pt x="2542" y="417"/>
                    </a:lnTo>
                    <a:lnTo>
                      <a:pt x="2555" y="443"/>
                    </a:lnTo>
                    <a:lnTo>
                      <a:pt x="2566" y="467"/>
                    </a:lnTo>
                    <a:lnTo>
                      <a:pt x="2578" y="492"/>
                    </a:lnTo>
                    <a:lnTo>
                      <a:pt x="2587" y="518"/>
                    </a:lnTo>
                    <a:lnTo>
                      <a:pt x="2595" y="543"/>
                    </a:lnTo>
                    <a:lnTo>
                      <a:pt x="2602" y="570"/>
                    </a:lnTo>
                    <a:lnTo>
                      <a:pt x="2609" y="595"/>
                    </a:lnTo>
                    <a:lnTo>
                      <a:pt x="2614" y="622"/>
                    </a:lnTo>
                    <a:lnTo>
                      <a:pt x="2617" y="647"/>
                    </a:lnTo>
                    <a:lnTo>
                      <a:pt x="2621" y="674"/>
                    </a:lnTo>
                    <a:lnTo>
                      <a:pt x="2622" y="701"/>
                    </a:lnTo>
                    <a:lnTo>
                      <a:pt x="2623" y="728"/>
                    </a:lnTo>
                    <a:lnTo>
                      <a:pt x="2623" y="1665"/>
                    </a:lnTo>
                    <a:lnTo>
                      <a:pt x="3375" y="1665"/>
                    </a:lnTo>
                    <a:lnTo>
                      <a:pt x="3375" y="711"/>
                    </a:lnTo>
                    <a:lnTo>
                      <a:pt x="3218" y="713"/>
                    </a:lnTo>
                    <a:lnTo>
                      <a:pt x="3218" y="84"/>
                    </a:lnTo>
                    <a:lnTo>
                      <a:pt x="6023" y="84"/>
                    </a:lnTo>
                    <a:lnTo>
                      <a:pt x="6023" y="711"/>
                    </a:lnTo>
                    <a:lnTo>
                      <a:pt x="5881" y="711"/>
                    </a:lnTo>
                    <a:lnTo>
                      <a:pt x="6209" y="1323"/>
                    </a:lnTo>
                    <a:lnTo>
                      <a:pt x="6514" y="711"/>
                    </a:lnTo>
                    <a:lnTo>
                      <a:pt x="6343" y="711"/>
                    </a:lnTo>
                    <a:lnTo>
                      <a:pt x="6343" y="84"/>
                    </a:lnTo>
                    <a:lnTo>
                      <a:pt x="8953" y="84"/>
                    </a:lnTo>
                    <a:lnTo>
                      <a:pt x="8953" y="1373"/>
                    </a:lnTo>
                    <a:lnTo>
                      <a:pt x="8954" y="1389"/>
                    </a:lnTo>
                    <a:lnTo>
                      <a:pt x="8956" y="1405"/>
                    </a:lnTo>
                    <a:lnTo>
                      <a:pt x="8957" y="1420"/>
                    </a:lnTo>
                    <a:lnTo>
                      <a:pt x="8960" y="1435"/>
                    </a:lnTo>
                    <a:lnTo>
                      <a:pt x="8964" y="1450"/>
                    </a:lnTo>
                    <a:lnTo>
                      <a:pt x="8967" y="1464"/>
                    </a:lnTo>
                    <a:lnTo>
                      <a:pt x="8973" y="1478"/>
                    </a:lnTo>
                    <a:lnTo>
                      <a:pt x="8979" y="1492"/>
                    </a:lnTo>
                    <a:lnTo>
                      <a:pt x="8984" y="1506"/>
                    </a:lnTo>
                    <a:lnTo>
                      <a:pt x="8991" y="1518"/>
                    </a:lnTo>
                    <a:lnTo>
                      <a:pt x="8999" y="1530"/>
                    </a:lnTo>
                    <a:lnTo>
                      <a:pt x="9008" y="1541"/>
                    </a:lnTo>
                    <a:lnTo>
                      <a:pt x="9017" y="1553"/>
                    </a:lnTo>
                    <a:lnTo>
                      <a:pt x="9026" y="1564"/>
                    </a:lnTo>
                    <a:lnTo>
                      <a:pt x="9035" y="1575"/>
                    </a:lnTo>
                    <a:lnTo>
                      <a:pt x="9046" y="1584"/>
                    </a:lnTo>
                    <a:lnTo>
                      <a:pt x="9057" y="1593"/>
                    </a:lnTo>
                    <a:lnTo>
                      <a:pt x="9068" y="1603"/>
                    </a:lnTo>
                    <a:lnTo>
                      <a:pt x="9080" y="1611"/>
                    </a:lnTo>
                    <a:lnTo>
                      <a:pt x="9092" y="1619"/>
                    </a:lnTo>
                    <a:lnTo>
                      <a:pt x="9105" y="1626"/>
                    </a:lnTo>
                    <a:lnTo>
                      <a:pt x="9117" y="1633"/>
                    </a:lnTo>
                    <a:lnTo>
                      <a:pt x="9131" y="1638"/>
                    </a:lnTo>
                    <a:lnTo>
                      <a:pt x="9145" y="1644"/>
                    </a:lnTo>
                    <a:lnTo>
                      <a:pt x="9159" y="1649"/>
                    </a:lnTo>
                    <a:lnTo>
                      <a:pt x="9173" y="1653"/>
                    </a:lnTo>
                    <a:lnTo>
                      <a:pt x="9188" y="1657"/>
                    </a:lnTo>
                    <a:lnTo>
                      <a:pt x="9202" y="1660"/>
                    </a:lnTo>
                    <a:lnTo>
                      <a:pt x="9217" y="1663"/>
                    </a:lnTo>
                    <a:lnTo>
                      <a:pt x="9232" y="1664"/>
                    </a:lnTo>
                    <a:lnTo>
                      <a:pt x="9248" y="1665"/>
                    </a:lnTo>
                    <a:lnTo>
                      <a:pt x="9263" y="1665"/>
                    </a:lnTo>
                    <a:lnTo>
                      <a:pt x="9287" y="1665"/>
                    </a:lnTo>
                    <a:lnTo>
                      <a:pt x="9313" y="1662"/>
                    </a:lnTo>
                    <a:lnTo>
                      <a:pt x="9338" y="1657"/>
                    </a:lnTo>
                    <a:lnTo>
                      <a:pt x="9363" y="1650"/>
                    </a:lnTo>
                    <a:lnTo>
                      <a:pt x="9376" y="1645"/>
                    </a:lnTo>
                    <a:lnTo>
                      <a:pt x="9389" y="1641"/>
                    </a:lnTo>
                    <a:lnTo>
                      <a:pt x="9400" y="1635"/>
                    </a:lnTo>
                    <a:lnTo>
                      <a:pt x="9413" y="1629"/>
                    </a:lnTo>
                    <a:lnTo>
                      <a:pt x="9425" y="1622"/>
                    </a:lnTo>
                    <a:lnTo>
                      <a:pt x="9436" y="1615"/>
                    </a:lnTo>
                    <a:lnTo>
                      <a:pt x="9447" y="1607"/>
                    </a:lnTo>
                    <a:lnTo>
                      <a:pt x="9458" y="1599"/>
                    </a:lnTo>
                    <a:lnTo>
                      <a:pt x="9469" y="1590"/>
                    </a:lnTo>
                    <a:lnTo>
                      <a:pt x="9479" y="1581"/>
                    </a:lnTo>
                    <a:lnTo>
                      <a:pt x="9488" y="1570"/>
                    </a:lnTo>
                    <a:lnTo>
                      <a:pt x="9497" y="1560"/>
                    </a:lnTo>
                    <a:lnTo>
                      <a:pt x="9506" y="1548"/>
                    </a:lnTo>
                    <a:lnTo>
                      <a:pt x="9514" y="1536"/>
                    </a:lnTo>
                    <a:lnTo>
                      <a:pt x="9522" y="1523"/>
                    </a:lnTo>
                    <a:lnTo>
                      <a:pt x="9529" y="1509"/>
                    </a:lnTo>
                    <a:lnTo>
                      <a:pt x="9534" y="1495"/>
                    </a:lnTo>
                    <a:lnTo>
                      <a:pt x="9540" y="1480"/>
                    </a:lnTo>
                    <a:lnTo>
                      <a:pt x="9546" y="1465"/>
                    </a:lnTo>
                    <a:lnTo>
                      <a:pt x="9549" y="1449"/>
                    </a:lnTo>
                    <a:lnTo>
                      <a:pt x="9553" y="1432"/>
                    </a:lnTo>
                    <a:lnTo>
                      <a:pt x="9556" y="1413"/>
                    </a:lnTo>
                    <a:lnTo>
                      <a:pt x="9558" y="1395"/>
                    </a:lnTo>
                    <a:lnTo>
                      <a:pt x="9559" y="1375"/>
                    </a:lnTo>
                    <a:lnTo>
                      <a:pt x="9559" y="711"/>
                    </a:lnTo>
                    <a:lnTo>
                      <a:pt x="9321" y="711"/>
                    </a:lnTo>
                    <a:lnTo>
                      <a:pt x="9321" y="84"/>
                    </a:lnTo>
                    <a:lnTo>
                      <a:pt x="10469" y="84"/>
                    </a:lnTo>
                    <a:lnTo>
                      <a:pt x="10469" y="1665"/>
                    </a:lnTo>
                    <a:lnTo>
                      <a:pt x="11700" y="1664"/>
                    </a:lnTo>
                    <a:lnTo>
                      <a:pt x="11712" y="1678"/>
                    </a:lnTo>
                    <a:lnTo>
                      <a:pt x="11726" y="1690"/>
                    </a:lnTo>
                    <a:lnTo>
                      <a:pt x="11742" y="1703"/>
                    </a:lnTo>
                    <a:lnTo>
                      <a:pt x="11759" y="1715"/>
                    </a:lnTo>
                    <a:lnTo>
                      <a:pt x="11776" y="1727"/>
                    </a:lnTo>
                    <a:lnTo>
                      <a:pt x="11794" y="1739"/>
                    </a:lnTo>
                    <a:lnTo>
                      <a:pt x="11814" y="1749"/>
                    </a:lnTo>
                    <a:lnTo>
                      <a:pt x="11835" y="1761"/>
                    </a:lnTo>
                    <a:lnTo>
                      <a:pt x="11856" y="1771"/>
                    </a:lnTo>
                    <a:lnTo>
                      <a:pt x="11876" y="1781"/>
                    </a:lnTo>
                    <a:lnTo>
                      <a:pt x="11898" y="1790"/>
                    </a:lnTo>
                    <a:lnTo>
                      <a:pt x="11920" y="1799"/>
                    </a:lnTo>
                    <a:lnTo>
                      <a:pt x="11943" y="1807"/>
                    </a:lnTo>
                    <a:lnTo>
                      <a:pt x="11965" y="1814"/>
                    </a:lnTo>
                    <a:lnTo>
                      <a:pt x="11987" y="1821"/>
                    </a:lnTo>
                    <a:lnTo>
                      <a:pt x="12010" y="1827"/>
                    </a:lnTo>
                    <a:lnTo>
                      <a:pt x="12032" y="1833"/>
                    </a:lnTo>
                    <a:lnTo>
                      <a:pt x="12054" y="1836"/>
                    </a:lnTo>
                    <a:lnTo>
                      <a:pt x="12076" y="1839"/>
                    </a:lnTo>
                    <a:lnTo>
                      <a:pt x="12097" y="1842"/>
                    </a:lnTo>
                    <a:lnTo>
                      <a:pt x="12118" y="1844"/>
                    </a:lnTo>
                    <a:lnTo>
                      <a:pt x="12137" y="1844"/>
                    </a:lnTo>
                    <a:lnTo>
                      <a:pt x="12157" y="1843"/>
                    </a:lnTo>
                    <a:lnTo>
                      <a:pt x="12176" y="1842"/>
                    </a:lnTo>
                    <a:lnTo>
                      <a:pt x="12193" y="1838"/>
                    </a:lnTo>
                    <a:lnTo>
                      <a:pt x="12209" y="1835"/>
                    </a:lnTo>
                    <a:lnTo>
                      <a:pt x="12224" y="1829"/>
                    </a:lnTo>
                    <a:lnTo>
                      <a:pt x="12238" y="1822"/>
                    </a:lnTo>
                    <a:lnTo>
                      <a:pt x="12251" y="1814"/>
                    </a:lnTo>
                    <a:lnTo>
                      <a:pt x="12261" y="1805"/>
                    </a:lnTo>
                    <a:lnTo>
                      <a:pt x="12271" y="1794"/>
                    </a:lnTo>
                    <a:lnTo>
                      <a:pt x="12278" y="1782"/>
                    </a:lnTo>
                    <a:lnTo>
                      <a:pt x="12287" y="1768"/>
                    </a:lnTo>
                    <a:lnTo>
                      <a:pt x="12293" y="1755"/>
                    </a:lnTo>
                    <a:lnTo>
                      <a:pt x="12299" y="1741"/>
                    </a:lnTo>
                    <a:lnTo>
                      <a:pt x="12304" y="1730"/>
                    </a:lnTo>
                    <a:lnTo>
                      <a:pt x="12307" y="1717"/>
                    </a:lnTo>
                    <a:lnTo>
                      <a:pt x="12311" y="1705"/>
                    </a:lnTo>
                    <a:lnTo>
                      <a:pt x="12313" y="1694"/>
                    </a:lnTo>
                    <a:lnTo>
                      <a:pt x="12314" y="1682"/>
                    </a:lnTo>
                    <a:lnTo>
                      <a:pt x="12314" y="1671"/>
                    </a:lnTo>
                    <a:lnTo>
                      <a:pt x="12314" y="1660"/>
                    </a:lnTo>
                    <a:lnTo>
                      <a:pt x="12313" y="1650"/>
                    </a:lnTo>
                    <a:lnTo>
                      <a:pt x="12311" y="1641"/>
                    </a:lnTo>
                    <a:lnTo>
                      <a:pt x="12307" y="1630"/>
                    </a:lnTo>
                    <a:lnTo>
                      <a:pt x="12304" y="1621"/>
                    </a:lnTo>
                    <a:lnTo>
                      <a:pt x="12298" y="1612"/>
                    </a:lnTo>
                    <a:lnTo>
                      <a:pt x="12293" y="1603"/>
                    </a:lnTo>
                    <a:lnTo>
                      <a:pt x="12287" y="1595"/>
                    </a:lnTo>
                    <a:lnTo>
                      <a:pt x="12280" y="1586"/>
                    </a:lnTo>
                    <a:lnTo>
                      <a:pt x="12270" y="1577"/>
                    </a:lnTo>
                    <a:lnTo>
                      <a:pt x="12262" y="1570"/>
                    </a:lnTo>
                    <a:lnTo>
                      <a:pt x="12252" y="1562"/>
                    </a:lnTo>
                    <a:lnTo>
                      <a:pt x="12241" y="1554"/>
                    </a:lnTo>
                    <a:lnTo>
                      <a:pt x="12230" y="1547"/>
                    </a:lnTo>
                    <a:lnTo>
                      <a:pt x="12217" y="1540"/>
                    </a:lnTo>
                    <a:lnTo>
                      <a:pt x="12189" y="1526"/>
                    </a:lnTo>
                    <a:lnTo>
                      <a:pt x="12158" y="1514"/>
                    </a:lnTo>
                    <a:lnTo>
                      <a:pt x="12125" y="1501"/>
                    </a:lnTo>
                    <a:lnTo>
                      <a:pt x="12087" y="1489"/>
                    </a:lnTo>
                    <a:lnTo>
                      <a:pt x="12037" y="1474"/>
                    </a:lnTo>
                    <a:lnTo>
                      <a:pt x="11984" y="1458"/>
                    </a:lnTo>
                    <a:lnTo>
                      <a:pt x="11928" y="1442"/>
                    </a:lnTo>
                    <a:lnTo>
                      <a:pt x="11871" y="1425"/>
                    </a:lnTo>
                    <a:lnTo>
                      <a:pt x="11811" y="1406"/>
                    </a:lnTo>
                    <a:lnTo>
                      <a:pt x="11750" y="1387"/>
                    </a:lnTo>
                    <a:lnTo>
                      <a:pt x="11690" y="1367"/>
                    </a:lnTo>
                    <a:lnTo>
                      <a:pt x="11629" y="1345"/>
                    </a:lnTo>
                    <a:lnTo>
                      <a:pt x="11569" y="1323"/>
                    </a:lnTo>
                    <a:lnTo>
                      <a:pt x="11509" y="1300"/>
                    </a:lnTo>
                    <a:lnTo>
                      <a:pt x="11451" y="1276"/>
                    </a:lnTo>
                    <a:lnTo>
                      <a:pt x="11396" y="1249"/>
                    </a:lnTo>
                    <a:lnTo>
                      <a:pt x="11368" y="1236"/>
                    </a:lnTo>
                    <a:lnTo>
                      <a:pt x="11343" y="1222"/>
                    </a:lnTo>
                    <a:lnTo>
                      <a:pt x="11316" y="1209"/>
                    </a:lnTo>
                    <a:lnTo>
                      <a:pt x="11292" y="1194"/>
                    </a:lnTo>
                    <a:lnTo>
                      <a:pt x="11267" y="1179"/>
                    </a:lnTo>
                    <a:lnTo>
                      <a:pt x="11244" y="1164"/>
                    </a:lnTo>
                    <a:lnTo>
                      <a:pt x="11222" y="1149"/>
                    </a:lnTo>
                    <a:lnTo>
                      <a:pt x="11202" y="1132"/>
                    </a:lnTo>
                    <a:lnTo>
                      <a:pt x="11173" y="1108"/>
                    </a:lnTo>
                    <a:lnTo>
                      <a:pt x="11146" y="1083"/>
                    </a:lnTo>
                    <a:lnTo>
                      <a:pt x="11135" y="1069"/>
                    </a:lnTo>
                    <a:lnTo>
                      <a:pt x="11123" y="1056"/>
                    </a:lnTo>
                    <a:lnTo>
                      <a:pt x="11112" y="1042"/>
                    </a:lnTo>
                    <a:lnTo>
                      <a:pt x="11101" y="1028"/>
                    </a:lnTo>
                    <a:lnTo>
                      <a:pt x="11092" y="1015"/>
                    </a:lnTo>
                    <a:lnTo>
                      <a:pt x="11083" y="1001"/>
                    </a:lnTo>
                    <a:lnTo>
                      <a:pt x="11073" y="986"/>
                    </a:lnTo>
                    <a:lnTo>
                      <a:pt x="11065" y="971"/>
                    </a:lnTo>
                    <a:lnTo>
                      <a:pt x="11058" y="956"/>
                    </a:lnTo>
                    <a:lnTo>
                      <a:pt x="11051" y="939"/>
                    </a:lnTo>
                    <a:lnTo>
                      <a:pt x="11044" y="923"/>
                    </a:lnTo>
                    <a:lnTo>
                      <a:pt x="11039" y="906"/>
                    </a:lnTo>
                    <a:lnTo>
                      <a:pt x="11033" y="889"/>
                    </a:lnTo>
                    <a:lnTo>
                      <a:pt x="11028" y="871"/>
                    </a:lnTo>
                    <a:lnTo>
                      <a:pt x="11025" y="853"/>
                    </a:lnTo>
                    <a:lnTo>
                      <a:pt x="11020" y="834"/>
                    </a:lnTo>
                    <a:lnTo>
                      <a:pt x="11018" y="815"/>
                    </a:lnTo>
                    <a:lnTo>
                      <a:pt x="11016" y="795"/>
                    </a:lnTo>
                    <a:lnTo>
                      <a:pt x="11013" y="774"/>
                    </a:lnTo>
                    <a:lnTo>
                      <a:pt x="11012" y="753"/>
                    </a:lnTo>
                    <a:lnTo>
                      <a:pt x="11010" y="709"/>
                    </a:lnTo>
                    <a:lnTo>
                      <a:pt x="11011" y="662"/>
                    </a:lnTo>
                    <a:lnTo>
                      <a:pt x="11014" y="611"/>
                    </a:lnTo>
                    <a:lnTo>
                      <a:pt x="11019" y="558"/>
                    </a:lnTo>
                    <a:lnTo>
                      <a:pt x="11024" y="528"/>
                    </a:lnTo>
                    <a:lnTo>
                      <a:pt x="11031" y="499"/>
                    </a:lnTo>
                    <a:lnTo>
                      <a:pt x="11039" y="470"/>
                    </a:lnTo>
                    <a:lnTo>
                      <a:pt x="11049" y="441"/>
                    </a:lnTo>
                    <a:lnTo>
                      <a:pt x="11061" y="414"/>
                    </a:lnTo>
                    <a:lnTo>
                      <a:pt x="11073" y="387"/>
                    </a:lnTo>
                    <a:lnTo>
                      <a:pt x="11088" y="361"/>
                    </a:lnTo>
                    <a:lnTo>
                      <a:pt x="11105" y="335"/>
                    </a:lnTo>
                    <a:lnTo>
                      <a:pt x="11122" y="311"/>
                    </a:lnTo>
                    <a:lnTo>
                      <a:pt x="11140" y="287"/>
                    </a:lnTo>
                    <a:lnTo>
                      <a:pt x="11160" y="263"/>
                    </a:lnTo>
                    <a:lnTo>
                      <a:pt x="11181" y="240"/>
                    </a:lnTo>
                    <a:lnTo>
                      <a:pt x="11203" y="218"/>
                    </a:lnTo>
                    <a:lnTo>
                      <a:pt x="11225" y="199"/>
                    </a:lnTo>
                    <a:lnTo>
                      <a:pt x="11249" y="178"/>
                    </a:lnTo>
                    <a:lnTo>
                      <a:pt x="11273" y="159"/>
                    </a:lnTo>
                    <a:lnTo>
                      <a:pt x="11299" y="141"/>
                    </a:lnTo>
                    <a:lnTo>
                      <a:pt x="11325" y="125"/>
                    </a:lnTo>
                    <a:lnTo>
                      <a:pt x="11351" y="109"/>
                    </a:lnTo>
                    <a:lnTo>
                      <a:pt x="11378" y="94"/>
                    </a:lnTo>
                    <a:lnTo>
                      <a:pt x="11406" y="80"/>
                    </a:lnTo>
                    <a:lnTo>
                      <a:pt x="11434" y="66"/>
                    </a:lnTo>
                    <a:lnTo>
                      <a:pt x="11462" y="54"/>
                    </a:lnTo>
                    <a:lnTo>
                      <a:pt x="11490" y="44"/>
                    </a:lnTo>
                    <a:lnTo>
                      <a:pt x="11519" y="35"/>
                    </a:lnTo>
                    <a:lnTo>
                      <a:pt x="11548" y="25"/>
                    </a:lnTo>
                    <a:lnTo>
                      <a:pt x="11577" y="19"/>
                    </a:lnTo>
                    <a:lnTo>
                      <a:pt x="11605" y="13"/>
                    </a:lnTo>
                    <a:lnTo>
                      <a:pt x="11634" y="7"/>
                    </a:lnTo>
                    <a:lnTo>
                      <a:pt x="11663" y="4"/>
                    </a:lnTo>
                    <a:lnTo>
                      <a:pt x="11690" y="1"/>
                    </a:lnTo>
                    <a:lnTo>
                      <a:pt x="11718"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3" name="Freeform 8"/>
              <p:cNvSpPr>
                <a:spLocks/>
              </p:cNvSpPr>
              <p:nvPr/>
            </p:nvSpPr>
            <p:spPr bwMode="auto">
              <a:xfrm>
                <a:off x="5148262" y="2136775"/>
                <a:ext cx="4695826" cy="492124"/>
              </a:xfrm>
              <a:custGeom>
                <a:avLst/>
                <a:gdLst>
                  <a:gd name="T0" fmla="*/ 0 w 8874"/>
                  <a:gd name="T1" fmla="*/ 0 h 929"/>
                  <a:gd name="T2" fmla="*/ 8874 w 8874"/>
                  <a:gd name="T3" fmla="*/ 0 h 929"/>
                  <a:gd name="T4" fmla="*/ 8874 w 8874"/>
                  <a:gd name="T5" fmla="*/ 929 h 929"/>
                  <a:gd name="T6" fmla="*/ 1 w 8874"/>
                  <a:gd name="T7" fmla="*/ 929 h 929"/>
                  <a:gd name="T8" fmla="*/ 22 w 8874"/>
                  <a:gd name="T9" fmla="*/ 906 h 929"/>
                  <a:gd name="T10" fmla="*/ 42 w 8874"/>
                  <a:gd name="T11" fmla="*/ 882 h 929"/>
                  <a:gd name="T12" fmla="*/ 61 w 8874"/>
                  <a:gd name="T13" fmla="*/ 857 h 929"/>
                  <a:gd name="T14" fmla="*/ 78 w 8874"/>
                  <a:gd name="T15" fmla="*/ 831 h 929"/>
                  <a:gd name="T16" fmla="*/ 94 w 8874"/>
                  <a:gd name="T17" fmla="*/ 804 h 929"/>
                  <a:gd name="T18" fmla="*/ 109 w 8874"/>
                  <a:gd name="T19" fmla="*/ 776 h 929"/>
                  <a:gd name="T20" fmla="*/ 123 w 8874"/>
                  <a:gd name="T21" fmla="*/ 748 h 929"/>
                  <a:gd name="T22" fmla="*/ 136 w 8874"/>
                  <a:gd name="T23" fmla="*/ 719 h 929"/>
                  <a:gd name="T24" fmla="*/ 147 w 8874"/>
                  <a:gd name="T25" fmla="*/ 690 h 929"/>
                  <a:gd name="T26" fmla="*/ 157 w 8874"/>
                  <a:gd name="T27" fmla="*/ 659 h 929"/>
                  <a:gd name="T28" fmla="*/ 166 w 8874"/>
                  <a:gd name="T29" fmla="*/ 629 h 929"/>
                  <a:gd name="T30" fmla="*/ 173 w 8874"/>
                  <a:gd name="T31" fmla="*/ 596 h 929"/>
                  <a:gd name="T32" fmla="*/ 177 w 8874"/>
                  <a:gd name="T33" fmla="*/ 565 h 929"/>
                  <a:gd name="T34" fmla="*/ 182 w 8874"/>
                  <a:gd name="T35" fmla="*/ 531 h 929"/>
                  <a:gd name="T36" fmla="*/ 184 w 8874"/>
                  <a:gd name="T37" fmla="*/ 499 h 929"/>
                  <a:gd name="T38" fmla="*/ 186 w 8874"/>
                  <a:gd name="T39" fmla="*/ 466 h 929"/>
                  <a:gd name="T40" fmla="*/ 184 w 8874"/>
                  <a:gd name="T41" fmla="*/ 432 h 929"/>
                  <a:gd name="T42" fmla="*/ 182 w 8874"/>
                  <a:gd name="T43" fmla="*/ 399 h 929"/>
                  <a:gd name="T44" fmla="*/ 177 w 8874"/>
                  <a:gd name="T45" fmla="*/ 366 h 929"/>
                  <a:gd name="T46" fmla="*/ 173 w 8874"/>
                  <a:gd name="T47" fmla="*/ 334 h 929"/>
                  <a:gd name="T48" fmla="*/ 165 w 8874"/>
                  <a:gd name="T49" fmla="*/ 303 h 929"/>
                  <a:gd name="T50" fmla="*/ 157 w 8874"/>
                  <a:gd name="T51" fmla="*/ 272 h 929"/>
                  <a:gd name="T52" fmla="*/ 146 w 8874"/>
                  <a:gd name="T53" fmla="*/ 240 h 929"/>
                  <a:gd name="T54" fmla="*/ 136 w 8874"/>
                  <a:gd name="T55" fmla="*/ 211 h 929"/>
                  <a:gd name="T56" fmla="*/ 123 w 8874"/>
                  <a:gd name="T57" fmla="*/ 181 h 929"/>
                  <a:gd name="T58" fmla="*/ 109 w 8874"/>
                  <a:gd name="T59" fmla="*/ 154 h 929"/>
                  <a:gd name="T60" fmla="*/ 93 w 8874"/>
                  <a:gd name="T61" fmla="*/ 126 h 929"/>
                  <a:gd name="T62" fmla="*/ 77 w 8874"/>
                  <a:gd name="T63" fmla="*/ 98 h 929"/>
                  <a:gd name="T64" fmla="*/ 60 w 8874"/>
                  <a:gd name="T65" fmla="*/ 73 h 929"/>
                  <a:gd name="T66" fmla="*/ 40 w 8874"/>
                  <a:gd name="T67" fmla="*/ 47 h 929"/>
                  <a:gd name="T68" fmla="*/ 20 w 8874"/>
                  <a:gd name="T69" fmla="*/ 23 h 929"/>
                  <a:gd name="T70" fmla="*/ 0 w 8874"/>
                  <a:gd name="T7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74" h="929">
                    <a:moveTo>
                      <a:pt x="0" y="0"/>
                    </a:moveTo>
                    <a:lnTo>
                      <a:pt x="8874" y="0"/>
                    </a:lnTo>
                    <a:lnTo>
                      <a:pt x="8874" y="929"/>
                    </a:lnTo>
                    <a:lnTo>
                      <a:pt x="1" y="929"/>
                    </a:lnTo>
                    <a:lnTo>
                      <a:pt x="22" y="906"/>
                    </a:lnTo>
                    <a:lnTo>
                      <a:pt x="42" y="882"/>
                    </a:lnTo>
                    <a:lnTo>
                      <a:pt x="61" y="857"/>
                    </a:lnTo>
                    <a:lnTo>
                      <a:pt x="78" y="831"/>
                    </a:lnTo>
                    <a:lnTo>
                      <a:pt x="94" y="804"/>
                    </a:lnTo>
                    <a:lnTo>
                      <a:pt x="109" y="776"/>
                    </a:lnTo>
                    <a:lnTo>
                      <a:pt x="123" y="748"/>
                    </a:lnTo>
                    <a:lnTo>
                      <a:pt x="136" y="719"/>
                    </a:lnTo>
                    <a:lnTo>
                      <a:pt x="147" y="690"/>
                    </a:lnTo>
                    <a:lnTo>
                      <a:pt x="157" y="659"/>
                    </a:lnTo>
                    <a:lnTo>
                      <a:pt x="166" y="629"/>
                    </a:lnTo>
                    <a:lnTo>
                      <a:pt x="173" y="596"/>
                    </a:lnTo>
                    <a:lnTo>
                      <a:pt x="177" y="565"/>
                    </a:lnTo>
                    <a:lnTo>
                      <a:pt x="182" y="531"/>
                    </a:lnTo>
                    <a:lnTo>
                      <a:pt x="184" y="499"/>
                    </a:lnTo>
                    <a:lnTo>
                      <a:pt x="186" y="466"/>
                    </a:lnTo>
                    <a:lnTo>
                      <a:pt x="184" y="432"/>
                    </a:lnTo>
                    <a:lnTo>
                      <a:pt x="182" y="399"/>
                    </a:lnTo>
                    <a:lnTo>
                      <a:pt x="177" y="366"/>
                    </a:lnTo>
                    <a:lnTo>
                      <a:pt x="173" y="334"/>
                    </a:lnTo>
                    <a:lnTo>
                      <a:pt x="165" y="303"/>
                    </a:lnTo>
                    <a:lnTo>
                      <a:pt x="157" y="272"/>
                    </a:lnTo>
                    <a:lnTo>
                      <a:pt x="146" y="240"/>
                    </a:lnTo>
                    <a:lnTo>
                      <a:pt x="136" y="211"/>
                    </a:lnTo>
                    <a:lnTo>
                      <a:pt x="123" y="181"/>
                    </a:lnTo>
                    <a:lnTo>
                      <a:pt x="109" y="154"/>
                    </a:lnTo>
                    <a:lnTo>
                      <a:pt x="93" y="126"/>
                    </a:lnTo>
                    <a:lnTo>
                      <a:pt x="77" y="98"/>
                    </a:lnTo>
                    <a:lnTo>
                      <a:pt x="60" y="73"/>
                    </a:lnTo>
                    <a:lnTo>
                      <a:pt x="40" y="47"/>
                    </a:lnTo>
                    <a:lnTo>
                      <a:pt x="20" y="23"/>
                    </a:lnTo>
                    <a:lnTo>
                      <a:pt x="0" y="0"/>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4" name="Freeform 9"/>
              <p:cNvSpPr>
                <a:spLocks/>
              </p:cNvSpPr>
              <p:nvPr/>
            </p:nvSpPr>
            <p:spPr bwMode="auto">
              <a:xfrm>
                <a:off x="2865441" y="2136775"/>
                <a:ext cx="1762127" cy="492124"/>
              </a:xfrm>
              <a:custGeom>
                <a:avLst/>
                <a:gdLst>
                  <a:gd name="T0" fmla="*/ 0 w 3330"/>
                  <a:gd name="T1" fmla="*/ 929 h 929"/>
                  <a:gd name="T2" fmla="*/ 0 w 3330"/>
                  <a:gd name="T3" fmla="*/ 0 h 929"/>
                  <a:gd name="T4" fmla="*/ 3330 w 3330"/>
                  <a:gd name="T5" fmla="*/ 0 h 929"/>
                  <a:gd name="T6" fmla="*/ 3309 w 3330"/>
                  <a:gd name="T7" fmla="*/ 23 h 929"/>
                  <a:gd name="T8" fmla="*/ 3289 w 3330"/>
                  <a:gd name="T9" fmla="*/ 47 h 929"/>
                  <a:gd name="T10" fmla="*/ 3270 w 3330"/>
                  <a:gd name="T11" fmla="*/ 73 h 929"/>
                  <a:gd name="T12" fmla="*/ 3252 w 3330"/>
                  <a:gd name="T13" fmla="*/ 98 h 929"/>
                  <a:gd name="T14" fmla="*/ 3236 w 3330"/>
                  <a:gd name="T15" fmla="*/ 126 h 929"/>
                  <a:gd name="T16" fmla="*/ 3221 w 3330"/>
                  <a:gd name="T17" fmla="*/ 154 h 929"/>
                  <a:gd name="T18" fmla="*/ 3207 w 3330"/>
                  <a:gd name="T19" fmla="*/ 181 h 929"/>
                  <a:gd name="T20" fmla="*/ 3194 w 3330"/>
                  <a:gd name="T21" fmla="*/ 211 h 929"/>
                  <a:gd name="T22" fmla="*/ 3183 w 3330"/>
                  <a:gd name="T23" fmla="*/ 240 h 929"/>
                  <a:gd name="T24" fmla="*/ 3172 w 3330"/>
                  <a:gd name="T25" fmla="*/ 272 h 929"/>
                  <a:gd name="T26" fmla="*/ 3164 w 3330"/>
                  <a:gd name="T27" fmla="*/ 303 h 929"/>
                  <a:gd name="T28" fmla="*/ 3157 w 3330"/>
                  <a:gd name="T29" fmla="*/ 334 h 929"/>
                  <a:gd name="T30" fmla="*/ 3151 w 3330"/>
                  <a:gd name="T31" fmla="*/ 366 h 929"/>
                  <a:gd name="T32" fmla="*/ 3147 w 3330"/>
                  <a:gd name="T33" fmla="*/ 399 h 929"/>
                  <a:gd name="T34" fmla="*/ 3144 w 3330"/>
                  <a:gd name="T35" fmla="*/ 432 h 929"/>
                  <a:gd name="T36" fmla="*/ 3143 w 3330"/>
                  <a:gd name="T37" fmla="*/ 466 h 929"/>
                  <a:gd name="T38" fmla="*/ 3144 w 3330"/>
                  <a:gd name="T39" fmla="*/ 499 h 929"/>
                  <a:gd name="T40" fmla="*/ 3147 w 3330"/>
                  <a:gd name="T41" fmla="*/ 531 h 929"/>
                  <a:gd name="T42" fmla="*/ 3151 w 3330"/>
                  <a:gd name="T43" fmla="*/ 565 h 929"/>
                  <a:gd name="T44" fmla="*/ 3156 w 3330"/>
                  <a:gd name="T45" fmla="*/ 596 h 929"/>
                  <a:gd name="T46" fmla="*/ 3163 w 3330"/>
                  <a:gd name="T47" fmla="*/ 629 h 929"/>
                  <a:gd name="T48" fmla="*/ 3172 w 3330"/>
                  <a:gd name="T49" fmla="*/ 659 h 929"/>
                  <a:gd name="T50" fmla="*/ 3181 w 3330"/>
                  <a:gd name="T51" fmla="*/ 690 h 929"/>
                  <a:gd name="T52" fmla="*/ 3193 w 3330"/>
                  <a:gd name="T53" fmla="*/ 719 h 929"/>
                  <a:gd name="T54" fmla="*/ 3206 w 3330"/>
                  <a:gd name="T55" fmla="*/ 748 h 929"/>
                  <a:gd name="T56" fmla="*/ 3220 w 3330"/>
                  <a:gd name="T57" fmla="*/ 776 h 929"/>
                  <a:gd name="T58" fmla="*/ 3235 w 3330"/>
                  <a:gd name="T59" fmla="*/ 804 h 929"/>
                  <a:gd name="T60" fmla="*/ 3251 w 3330"/>
                  <a:gd name="T61" fmla="*/ 831 h 929"/>
                  <a:gd name="T62" fmla="*/ 3269 w 3330"/>
                  <a:gd name="T63" fmla="*/ 857 h 929"/>
                  <a:gd name="T64" fmla="*/ 3288 w 3330"/>
                  <a:gd name="T65" fmla="*/ 882 h 929"/>
                  <a:gd name="T66" fmla="*/ 3307 w 3330"/>
                  <a:gd name="T67" fmla="*/ 906 h 929"/>
                  <a:gd name="T68" fmla="*/ 3328 w 3330"/>
                  <a:gd name="T69" fmla="*/ 929 h 929"/>
                  <a:gd name="T70" fmla="*/ 0 w 3330"/>
                  <a:gd name="T71"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30" h="929">
                    <a:moveTo>
                      <a:pt x="0" y="929"/>
                    </a:moveTo>
                    <a:lnTo>
                      <a:pt x="0" y="0"/>
                    </a:lnTo>
                    <a:lnTo>
                      <a:pt x="3330" y="0"/>
                    </a:lnTo>
                    <a:lnTo>
                      <a:pt x="3309" y="23"/>
                    </a:lnTo>
                    <a:lnTo>
                      <a:pt x="3289" y="47"/>
                    </a:lnTo>
                    <a:lnTo>
                      <a:pt x="3270" y="73"/>
                    </a:lnTo>
                    <a:lnTo>
                      <a:pt x="3252" y="98"/>
                    </a:lnTo>
                    <a:lnTo>
                      <a:pt x="3236" y="126"/>
                    </a:lnTo>
                    <a:lnTo>
                      <a:pt x="3221" y="154"/>
                    </a:lnTo>
                    <a:lnTo>
                      <a:pt x="3207" y="181"/>
                    </a:lnTo>
                    <a:lnTo>
                      <a:pt x="3194" y="211"/>
                    </a:lnTo>
                    <a:lnTo>
                      <a:pt x="3183" y="240"/>
                    </a:lnTo>
                    <a:lnTo>
                      <a:pt x="3172" y="272"/>
                    </a:lnTo>
                    <a:lnTo>
                      <a:pt x="3164" y="303"/>
                    </a:lnTo>
                    <a:lnTo>
                      <a:pt x="3157" y="334"/>
                    </a:lnTo>
                    <a:lnTo>
                      <a:pt x="3151" y="366"/>
                    </a:lnTo>
                    <a:lnTo>
                      <a:pt x="3147" y="399"/>
                    </a:lnTo>
                    <a:lnTo>
                      <a:pt x="3144" y="432"/>
                    </a:lnTo>
                    <a:lnTo>
                      <a:pt x="3143" y="466"/>
                    </a:lnTo>
                    <a:lnTo>
                      <a:pt x="3144" y="499"/>
                    </a:lnTo>
                    <a:lnTo>
                      <a:pt x="3147" y="531"/>
                    </a:lnTo>
                    <a:lnTo>
                      <a:pt x="3151" y="565"/>
                    </a:lnTo>
                    <a:lnTo>
                      <a:pt x="3156" y="596"/>
                    </a:lnTo>
                    <a:lnTo>
                      <a:pt x="3163" y="629"/>
                    </a:lnTo>
                    <a:lnTo>
                      <a:pt x="3172" y="659"/>
                    </a:lnTo>
                    <a:lnTo>
                      <a:pt x="3181" y="690"/>
                    </a:lnTo>
                    <a:lnTo>
                      <a:pt x="3193" y="719"/>
                    </a:lnTo>
                    <a:lnTo>
                      <a:pt x="3206" y="748"/>
                    </a:lnTo>
                    <a:lnTo>
                      <a:pt x="3220" y="776"/>
                    </a:lnTo>
                    <a:lnTo>
                      <a:pt x="3235" y="804"/>
                    </a:lnTo>
                    <a:lnTo>
                      <a:pt x="3251" y="831"/>
                    </a:lnTo>
                    <a:lnTo>
                      <a:pt x="3269" y="857"/>
                    </a:lnTo>
                    <a:lnTo>
                      <a:pt x="3288" y="882"/>
                    </a:lnTo>
                    <a:lnTo>
                      <a:pt x="3307" y="906"/>
                    </a:lnTo>
                    <a:lnTo>
                      <a:pt x="3328" y="929"/>
                    </a:lnTo>
                    <a:lnTo>
                      <a:pt x="0" y="929"/>
                    </a:lnTo>
                    <a:close/>
                  </a:path>
                </a:pathLst>
              </a:cu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sp>
            <p:nvSpPr>
              <p:cNvPr id="15" name="Rectangle 10"/>
              <p:cNvSpPr>
                <a:spLocks noChangeArrowheads="1"/>
              </p:cNvSpPr>
              <p:nvPr/>
            </p:nvSpPr>
            <p:spPr bwMode="auto">
              <a:xfrm>
                <a:off x="2871788" y="4232277"/>
                <a:ext cx="6972300" cy="488948"/>
              </a:xfrm>
              <a:prstGeom prst="rect">
                <a:avLst/>
              </a:prstGeom>
              <a:solidFill>
                <a:srgbClr val="0093DD"/>
              </a:solidFill>
              <a:ln>
                <a:noFill/>
              </a:ln>
            </p:spPr>
            <p:txBody>
              <a:bodyPr vert="horz" wrap="square" lIns="91440" tIns="0" rIns="91440" bIns="0" numCol="1" anchor="t" anchorCtr="0" compatLnSpc="1">
                <a:prstTxWarp prst="textNoShape">
                  <a:avLst/>
                </a:prstTxWarp>
              </a:bodyPr>
              <a:lstStyle/>
              <a:p>
                <a:endParaRPr lang="en-US" sz="1837" dirty="0"/>
              </a:p>
            </p:txBody>
          </p:sp>
        </p:gr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69398" y="32936"/>
              <a:ext cx="1267097" cy="712743"/>
            </a:xfrm>
            <a:prstGeom prst="rect">
              <a:avLst/>
            </a:prstGeom>
          </p:spPr>
        </p:pic>
      </p:grpSp>
    </p:spTree>
    <p:extLst>
      <p:ext uri="{BB962C8B-B14F-4D97-AF65-F5344CB8AC3E}">
        <p14:creationId xmlns:p14="http://schemas.microsoft.com/office/powerpoint/2010/main" val="1365111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677</Words>
  <Application>Microsoft Office PowerPoint</Application>
  <PresentationFormat>On-screen Show (4:3)</PresentationFormat>
  <Paragraphs>133</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 DELANEY</vt:lpstr>
      <vt:lpstr>Arial</vt:lpstr>
      <vt:lpstr>Calibri</vt:lpstr>
      <vt:lpstr>Georgia</vt:lpstr>
      <vt:lpstr>Tahoma</vt:lpstr>
      <vt:lpstr>Wingdings</vt:lpstr>
      <vt:lpstr>Introducing PowerPoint 2010</vt:lpstr>
      <vt:lpstr>     Automation and Maintenance Management Systems   SMART INSTRUMENTATION FOR THE WATER INDUSTRY  </vt:lpstr>
      <vt:lpstr>Yad Yad Aacharathi Sreshta: Tattadeva Itharo Jana:</vt:lpstr>
      <vt:lpstr>Our Water Industry Challenges</vt:lpstr>
      <vt:lpstr>We Provide</vt:lpstr>
      <vt:lpstr>SUCCESSFUL TRIALS CARRIED OUT WITH THE OPEN CHANNEL FLOWMETER AT CWPRS </vt:lpstr>
      <vt:lpstr>PowerPoint Presentation</vt:lpstr>
      <vt:lpstr>Solutions For Your Monitoring &amp; Control Needs</vt:lpstr>
      <vt:lpstr>Flood Warning System</vt:lpstr>
      <vt:lpstr>PowerPoint Presentation</vt:lpstr>
      <vt:lpstr>Sensor Technology</vt:lpstr>
      <vt:lpstr>PowerPoint Presentation</vt:lpstr>
      <vt:lpstr>Sensor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2015-05-24T17:25:55Z</dcterms:created>
  <dcterms:modified xsi:type="dcterms:W3CDTF">2016-11-08T01:08:00Z</dcterms:modified>
</cp:coreProperties>
</file>